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Lst>
  <p:notesMasterIdLst>
    <p:notesMasterId r:id="rId9"/>
  </p:notesMasterIdLst>
  <p:sldIdLst>
    <p:sldId id="426" r:id="rId2"/>
    <p:sldId id="433" r:id="rId3"/>
    <p:sldId id="480" r:id="rId4"/>
    <p:sldId id="487" r:id="rId5"/>
    <p:sldId id="496" r:id="rId6"/>
    <p:sldId id="497" r:id="rId7"/>
    <p:sldId id="434" r:id="rId8"/>
  </p:sldIdLst>
  <p:sldSz cx="9144000" cy="5143500" type="screen16x9"/>
  <p:notesSz cx="6858000" cy="9144000"/>
  <p:embeddedFontLst>
    <p:embeddedFont>
      <p:font typeface="Orly's Font 2" panose="020B0604020202020204" charset="0"/>
      <p:regular r:id="rId10"/>
    </p:embeddedFont>
    <p:embeddedFont>
      <p:font typeface="Calibri" panose="020F0502020204030204" pitchFamily="34" charset="0"/>
      <p:regular r:id="rId11"/>
      <p:bold r:id="rId12"/>
      <p:italic r:id="rId13"/>
      <p:boldItalic r:id="rId14"/>
    </p:embeddedFont>
    <p:embeddedFont>
      <p:font typeface="Verdana" panose="020B0604030504040204" pitchFamily="34" charset="0"/>
      <p:regular r:id="rId15"/>
      <p:bold r:id="rId16"/>
      <p:italic r:id="rId17"/>
      <p:boldItalic r:id="rId18"/>
    </p:embeddedFont>
  </p:embeddedFont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21DAFF"/>
    <a:srgbClr val="DA00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02" autoAdjust="0"/>
    <p:restoredTop sz="77554" autoAdjust="0"/>
  </p:normalViewPr>
  <p:slideViewPr>
    <p:cSldViewPr>
      <p:cViewPr>
        <p:scale>
          <a:sx n="84" d="100"/>
          <a:sy n="84" d="100"/>
        </p:scale>
        <p:origin x="-72" y="-72"/>
      </p:cViewPr>
      <p:guideLst>
        <p:guide orient="horz" pos="1361"/>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114300" cy="1143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4.fntdata"/><Relationship Id="rId18" Type="http://schemas.openxmlformats.org/officeDocument/2006/relationships/font" Target="fonts/font9.fntdata"/><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font" Target="fonts/font3.fntdata"/><Relationship Id="rId17"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font" Target="fonts/font7.fntdata"/><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2.fntdata"/><Relationship Id="rId5" Type="http://schemas.openxmlformats.org/officeDocument/2006/relationships/slide" Target="slides/slide4.xml"/><Relationship Id="rId15" Type="http://schemas.openxmlformats.org/officeDocument/2006/relationships/font" Target="fonts/font6.fntdata"/><Relationship Id="rId10" Type="http://schemas.openxmlformats.org/officeDocument/2006/relationships/font" Target="fonts/font1.fntdata"/><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font" Target="fonts/font5.fntdata"/><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1139CB-FC8D-44BF-B5C4-C14ECADF62A0}" type="datetimeFigureOut">
              <a:rPr lang="en-US" smtClean="0"/>
              <a:t>6/7/2015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FCE615-EFDB-420A-87DA-FB6ECB7719F7}" type="slidenum">
              <a:rPr lang="en-US" smtClean="0"/>
              <a:t>‹#›</a:t>
            </a:fld>
            <a:endParaRPr lang="en-US"/>
          </a:p>
        </p:txBody>
      </p:sp>
    </p:spTree>
    <p:extLst>
      <p:ext uri="{BB962C8B-B14F-4D97-AF65-F5344CB8AC3E}">
        <p14:creationId xmlns:p14="http://schemas.microsoft.com/office/powerpoint/2010/main" val="3385030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Here we have two number models using base-ten blocks.  Do these base-ten represent</a:t>
            </a:r>
            <a:r>
              <a:rPr lang="en-US" baseline="0" dirty="0" smtClean="0"/>
              <a:t> the same number?</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a:t>
            </a:fld>
            <a:endParaRPr lang="en-US"/>
          </a:p>
        </p:txBody>
      </p:sp>
    </p:spTree>
    <p:extLst>
      <p:ext uri="{BB962C8B-B14F-4D97-AF65-F5344CB8AC3E}">
        <p14:creationId xmlns:p14="http://schemas.microsoft.com/office/powerpoint/2010/main" val="2095878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defRPr/>
            </a:pPr>
            <a:r>
              <a:rPr lang="en-US" sz="1200" dirty="0" smtClean="0">
                <a:solidFill>
                  <a:schemeClr val="accent5"/>
                </a:solidFill>
                <a:latin typeface="Orly's Font 2" pitchFamily="66" charset="0"/>
                <a:ea typeface="Verdana" pitchFamily="34" charset="0"/>
                <a:cs typeface="Verdana" pitchFamily="34" charset="0"/>
              </a:rPr>
              <a:t>In this lesson you will learn how to show numbers in</a:t>
            </a:r>
            <a:r>
              <a:rPr lang="en-US" sz="1200" baseline="0" dirty="0" smtClean="0">
                <a:solidFill>
                  <a:schemeClr val="accent5"/>
                </a:solidFill>
                <a:latin typeface="Orly's Font 2" pitchFamily="66" charset="0"/>
                <a:ea typeface="Verdana" pitchFamily="34" charset="0"/>
                <a:cs typeface="Verdana" pitchFamily="34" charset="0"/>
              </a:rPr>
              <a:t> different ways by taking number models apart.</a:t>
            </a:r>
            <a:endParaRPr lang="en-US" sz="1200" dirty="0">
              <a:solidFill>
                <a:schemeClr val="accent1"/>
              </a:solidFill>
              <a:latin typeface="Orly's Font 2" pitchFamily="66" charset="0"/>
              <a:ea typeface="Verdana" pitchFamily="34" charset="0"/>
              <a:cs typeface="Verdana" pitchFamily="34" charset="0"/>
            </a:endParaRPr>
          </a:p>
        </p:txBody>
      </p:sp>
      <p:sp>
        <p:nvSpPr>
          <p:cNvPr id="4" name="Slide Number Placeholder 3"/>
          <p:cNvSpPr>
            <a:spLocks noGrp="1"/>
          </p:cNvSpPr>
          <p:nvPr>
            <p:ph type="sldNum" sz="quarter" idx="10"/>
          </p:nvPr>
        </p:nvSpPr>
        <p:spPr/>
        <p:txBody>
          <a:bodyPr/>
          <a:lstStyle/>
          <a:p>
            <a:fld id="{5AFCE615-EFDB-420A-87DA-FB6ECB7719F7}" type="slidenum">
              <a:rPr lang="en-US" smtClean="0"/>
              <a:t>2</a:t>
            </a:fld>
            <a:endParaRPr lang="en-US"/>
          </a:p>
        </p:txBody>
      </p:sp>
    </p:spTree>
    <p:extLst>
      <p:ext uri="{BB962C8B-B14F-4D97-AF65-F5344CB8AC3E}">
        <p14:creationId xmlns:p14="http://schemas.microsoft.com/office/powerpoint/2010/main" val="475590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Let’s review our base ten blocks.  Ones are represented by individual</a:t>
            </a:r>
            <a:r>
              <a:rPr lang="en-US" baseline="0" dirty="0" smtClean="0"/>
              <a:t> units or cubes.  10 ones make a one group of tens. 10 tens make one group of  hundreds.  </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3</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Look at these base-ten blocks.  They represent the number 24.  I know this because there are 2 tens (fade in) and 4 ones (fade in).  The value of the 2 tens is 20 (fade in) and the value of the 4 ones is 4 (fade in).  I can count them this way…10, 20, 21, 22, 23,24.  There is another way I can use the base-ten blocks to represent or show 24. Since I know a group of ten is the same as 10 ones.  I can break apart 1 of the groups of ten and use 10 ones.  Now I have 1 group of tens and 14 ones.  The value of 1 ten is 10 and the value of 14 ones is 14. Let’s count to see if this model shows 24. 10, 11,12,13,14,15,16,17,18,19,20,21,22,23,24.  </a:t>
            </a:r>
          </a:p>
        </p:txBody>
      </p:sp>
      <p:sp>
        <p:nvSpPr>
          <p:cNvPr id="4" name="Slide Number Placeholder 3"/>
          <p:cNvSpPr>
            <a:spLocks noGrp="1"/>
          </p:cNvSpPr>
          <p:nvPr>
            <p:ph type="sldNum" sz="quarter" idx="10"/>
          </p:nvPr>
        </p:nvSpPr>
        <p:spPr/>
        <p:txBody>
          <a:bodyPr/>
          <a:lstStyle/>
          <a:p>
            <a:fld id="{5AFCE615-EFDB-420A-87DA-FB6ECB7719F7}" type="slidenum">
              <a:rPr lang="en-US" smtClean="0"/>
              <a:t>4</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These base-ten blocks represent the number 120.  I know this because there is 1 group of hundreds, 2 tens, and 0 ones.  The value of the 1 group of hundreds is 100, 2 tens is 20 and the value of the 0 ones is 0.  I can count them this way…100,110,120.  There is another way I can use the base-ten blocks to represent or show 120. Since I know a group of hundreds is the same as 10 tens.  I can break apart the group of hundreds and use 10 groups of tens.  Now I have 12 tens.  The value of 12 tens is 120. Let’s make sure by counting the blocks in this model. Remember we since these are groups of tens we will count by tens…10, 20, 30, 40, 50, 60, 70, 80, 90, 100, 110, 120.  </a:t>
            </a:r>
          </a:p>
        </p:txBody>
      </p:sp>
      <p:sp>
        <p:nvSpPr>
          <p:cNvPr id="4" name="Slide Number Placeholder 3"/>
          <p:cNvSpPr>
            <a:spLocks noGrp="1"/>
          </p:cNvSpPr>
          <p:nvPr>
            <p:ph type="sldNum" sz="quarter" idx="10"/>
          </p:nvPr>
        </p:nvSpPr>
        <p:spPr/>
        <p:txBody>
          <a:bodyPr/>
          <a:lstStyle/>
          <a:p>
            <a:fld id="{5AFCE615-EFDB-420A-87DA-FB6ECB7719F7}" type="slidenum">
              <a:rPr lang="en-US" smtClean="0"/>
              <a:t>5</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These base-ten blocks represent the number 206.  There are 2 hundreds, 0 tens, and 6 ones.  The value of the 2 hundreds is 200, the value of 0 tens is 0, and the value of the 6 ones is 6.  I can count them this way…100, 200, 201, 202, 203,204, 205, 206.  There is another way I can use the base-ten blocks to represent or show 206. Since I know one group of hundreds  is the same as 10 tens.  I can break apart 1 of the hundreds and use 10 tens.  Now I have 1 group of hundreds, 10 tens, and 6 ones.  The value of 1 group of hundreds is 100, the value of 10 tens is 100,  and the value of 6 ones is 6. Let’s count to see if this model shows 206. 100, 110, 120,130,140,150,160,170,180,190,200,201,202,203,204, 205, 206.  </a:t>
            </a:r>
          </a:p>
        </p:txBody>
      </p:sp>
      <p:sp>
        <p:nvSpPr>
          <p:cNvPr id="4" name="Slide Number Placeholder 3"/>
          <p:cNvSpPr>
            <a:spLocks noGrp="1"/>
          </p:cNvSpPr>
          <p:nvPr>
            <p:ph type="sldNum" sz="quarter" idx="10"/>
          </p:nvPr>
        </p:nvSpPr>
        <p:spPr/>
        <p:txBody>
          <a:bodyPr/>
          <a:lstStyle/>
          <a:p>
            <a:fld id="{5AFCE615-EFDB-420A-87DA-FB6ECB7719F7}" type="slidenum">
              <a:rPr lang="en-US" smtClean="0"/>
              <a:t>6</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defRPr/>
            </a:pPr>
            <a:r>
              <a:rPr lang="en-US" sz="1200" dirty="0" smtClean="0">
                <a:solidFill>
                  <a:schemeClr val="accent5"/>
                </a:solidFill>
                <a:latin typeface="Orly's Font 2" pitchFamily="66" charset="0"/>
                <a:ea typeface="Verdana" pitchFamily="34" charset="0"/>
                <a:cs typeface="Verdana" pitchFamily="34" charset="0"/>
              </a:rPr>
              <a:t>In this lesson </a:t>
            </a:r>
            <a:r>
              <a:rPr lang="en-US" sz="1200" smtClean="0">
                <a:solidFill>
                  <a:schemeClr val="accent5"/>
                </a:solidFill>
                <a:latin typeface="Orly's Font 2" pitchFamily="66" charset="0"/>
                <a:ea typeface="Verdana" pitchFamily="34" charset="0"/>
                <a:cs typeface="Verdana" pitchFamily="34" charset="0"/>
              </a:rPr>
              <a:t>you have</a:t>
            </a:r>
            <a:r>
              <a:rPr lang="en-US" sz="1200" baseline="0" smtClean="0">
                <a:solidFill>
                  <a:schemeClr val="accent5"/>
                </a:solidFill>
                <a:latin typeface="Orly's Font 2" pitchFamily="66" charset="0"/>
                <a:ea typeface="Verdana" pitchFamily="34" charset="0"/>
                <a:cs typeface="Verdana" pitchFamily="34" charset="0"/>
              </a:rPr>
              <a:t> </a:t>
            </a:r>
            <a:r>
              <a:rPr lang="en-US" sz="1200" smtClean="0">
                <a:solidFill>
                  <a:schemeClr val="accent5"/>
                </a:solidFill>
                <a:latin typeface="Orly's Font 2" pitchFamily="66" charset="0"/>
                <a:ea typeface="Verdana" pitchFamily="34" charset="0"/>
                <a:cs typeface="Verdana" pitchFamily="34" charset="0"/>
              </a:rPr>
              <a:t>learned </a:t>
            </a:r>
            <a:r>
              <a:rPr lang="en-US" sz="1200" dirty="0" smtClean="0">
                <a:solidFill>
                  <a:schemeClr val="accent5"/>
                </a:solidFill>
                <a:latin typeface="Orly's Font 2" pitchFamily="66" charset="0"/>
                <a:ea typeface="Verdana" pitchFamily="34" charset="0"/>
                <a:cs typeface="Verdana" pitchFamily="34" charset="0"/>
              </a:rPr>
              <a:t>how to show numbers in</a:t>
            </a:r>
            <a:r>
              <a:rPr lang="en-US" sz="1200" baseline="0" dirty="0" smtClean="0">
                <a:solidFill>
                  <a:schemeClr val="accent5"/>
                </a:solidFill>
                <a:latin typeface="Orly's Font 2" pitchFamily="66" charset="0"/>
                <a:ea typeface="Verdana" pitchFamily="34" charset="0"/>
                <a:cs typeface="Verdana" pitchFamily="34" charset="0"/>
              </a:rPr>
              <a:t> different ways by taking number models apart.</a:t>
            </a:r>
            <a:endParaRPr lang="en-US" sz="1200" dirty="0">
              <a:solidFill>
                <a:schemeClr val="accent1"/>
              </a:solidFill>
              <a:latin typeface="Orly's Font 2" pitchFamily="66" charset="0"/>
              <a:ea typeface="Verdana" pitchFamily="34" charset="0"/>
              <a:cs typeface="Verdana" pitchFamily="34" charset="0"/>
            </a:endParaRPr>
          </a:p>
        </p:txBody>
      </p:sp>
      <p:sp>
        <p:nvSpPr>
          <p:cNvPr id="4" name="Slide Number Placeholder 3"/>
          <p:cNvSpPr>
            <a:spLocks noGrp="1"/>
          </p:cNvSpPr>
          <p:nvPr>
            <p:ph type="sldNum" sz="quarter" idx="10"/>
          </p:nvPr>
        </p:nvSpPr>
        <p:spPr/>
        <p:txBody>
          <a:bodyPr/>
          <a:lstStyle/>
          <a:p>
            <a:fld id="{5AFCE615-EFDB-420A-87DA-FB6ECB7719F7}" type="slidenum">
              <a:rPr lang="en-US" smtClean="0"/>
              <a:t>7</a:t>
            </a:fld>
            <a:endParaRPr lang="en-US"/>
          </a:p>
        </p:txBody>
      </p:sp>
    </p:spTree>
    <p:extLst>
      <p:ext uri="{BB962C8B-B14F-4D97-AF65-F5344CB8AC3E}">
        <p14:creationId xmlns:p14="http://schemas.microsoft.com/office/powerpoint/2010/main" val="33202961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8102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t's Review">
    <p:spTree>
      <p:nvGrpSpPr>
        <p:cNvPr id="1" name=""/>
        <p:cNvGrpSpPr/>
        <p:nvPr/>
      </p:nvGrpSpPr>
      <p:grpSpPr>
        <a:xfrm>
          <a:off x="0" y="0"/>
          <a:ext cx="0" cy="0"/>
          <a:chOff x="0" y="0"/>
          <a:chExt cx="0" cy="0"/>
        </a:xfrm>
      </p:grpSpPr>
      <p:sp>
        <p:nvSpPr>
          <p:cNvPr id="5" name="Rectangle 4"/>
          <p:cNvSpPr/>
          <p:nvPr userDrawn="1"/>
        </p:nvSpPr>
        <p:spPr bwMode="auto">
          <a:xfrm>
            <a:off x="221877" y="183731"/>
            <a:ext cx="27499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Let’s Review</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0418837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 Common Misunderstanding">
    <p:spTree>
      <p:nvGrpSpPr>
        <p:cNvPr id="1" name=""/>
        <p:cNvGrpSpPr/>
        <p:nvPr/>
      </p:nvGrpSpPr>
      <p:grpSpPr>
        <a:xfrm>
          <a:off x="0" y="0"/>
          <a:ext cx="0" cy="0"/>
          <a:chOff x="0" y="0"/>
          <a:chExt cx="0" cy="0"/>
        </a:xfrm>
      </p:grpSpPr>
      <p:sp>
        <p:nvSpPr>
          <p:cNvPr id="6" name="Rectangle 5"/>
          <p:cNvSpPr/>
          <p:nvPr userDrawn="1"/>
        </p:nvSpPr>
        <p:spPr bwMode="auto">
          <a:xfrm>
            <a:off x="221876" y="183731"/>
            <a:ext cx="5035924" cy="55921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A Common Misunderstanding</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2190265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re Lesson">
    <p:spTree>
      <p:nvGrpSpPr>
        <p:cNvPr id="1" name=""/>
        <p:cNvGrpSpPr/>
        <p:nvPr/>
      </p:nvGrpSpPr>
      <p:grpSpPr>
        <a:xfrm>
          <a:off x="0" y="0"/>
          <a:ext cx="0" cy="0"/>
          <a:chOff x="0" y="0"/>
          <a:chExt cx="0" cy="0"/>
        </a:xfrm>
      </p:grpSpPr>
      <p:sp>
        <p:nvSpPr>
          <p:cNvPr id="6" name="Rectangle 5"/>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Core Lesson</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2452673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ext Placeholder 2"/>
          <p:cNvSpPr>
            <a:spLocks noGrp="1"/>
          </p:cNvSpPr>
          <p:nvPr>
            <p:ph type="body" idx="1"/>
          </p:nvPr>
        </p:nvSpPr>
        <p:spPr bwMode="auto">
          <a:xfrm>
            <a:off x="114300" y="102870"/>
            <a:ext cx="8915400" cy="4320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4" name="Picture 3" descr="C:\Users\Eric Westendorf\Dropbox\LearnZillion\marketing\Logo\NEW LOGO!\LearnZillion just the long logo-01.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6629408" y="4606572"/>
            <a:ext cx="2400301" cy="48006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14" r:id="rId1"/>
    <p:sldLayoutId id="2147483709" r:id="rId2"/>
    <p:sldLayoutId id="2147483702" r:id="rId3"/>
    <p:sldLayoutId id="2147483715" r:id="rId4"/>
  </p:sldLayoutIdLst>
  <p:timing>
    <p:tnLst>
      <p:par>
        <p:cTn id="1" dur="indefinite" restart="never" nodeType="tmRoot"/>
      </p:par>
    </p:tnLst>
  </p:timing>
  <p:txStyles>
    <p:titleStyle>
      <a:lvl1pPr algn="l" rtl="0" fontAlgn="base">
        <a:spcBef>
          <a:spcPct val="0"/>
        </a:spcBef>
        <a:spcAft>
          <a:spcPct val="0"/>
        </a:spcAft>
        <a:defRPr sz="2400" b="0" kern="1200">
          <a:solidFill>
            <a:schemeClr val="tx1"/>
          </a:solidFill>
          <a:latin typeface="+mj-lt"/>
          <a:ea typeface="+mj-ea"/>
          <a:cs typeface="+mj-cs"/>
        </a:defRPr>
      </a:lvl1pPr>
      <a:lvl2pPr algn="l" rtl="0" fontAlgn="base">
        <a:spcBef>
          <a:spcPct val="0"/>
        </a:spcBef>
        <a:spcAft>
          <a:spcPct val="0"/>
        </a:spcAft>
        <a:defRPr sz="2400" b="1">
          <a:solidFill>
            <a:schemeClr val="bg1"/>
          </a:solidFill>
          <a:latin typeface="Calibri" pitchFamily="34" charset="0"/>
        </a:defRPr>
      </a:lvl2pPr>
      <a:lvl3pPr algn="l" rtl="0" fontAlgn="base">
        <a:spcBef>
          <a:spcPct val="0"/>
        </a:spcBef>
        <a:spcAft>
          <a:spcPct val="0"/>
        </a:spcAft>
        <a:defRPr sz="2400" b="1">
          <a:solidFill>
            <a:schemeClr val="bg1"/>
          </a:solidFill>
          <a:latin typeface="Calibri" pitchFamily="34" charset="0"/>
        </a:defRPr>
      </a:lvl3pPr>
      <a:lvl4pPr algn="l" rtl="0" fontAlgn="base">
        <a:spcBef>
          <a:spcPct val="0"/>
        </a:spcBef>
        <a:spcAft>
          <a:spcPct val="0"/>
        </a:spcAft>
        <a:defRPr sz="2400" b="1">
          <a:solidFill>
            <a:schemeClr val="bg1"/>
          </a:solidFill>
          <a:latin typeface="Calibri" pitchFamily="34" charset="0"/>
        </a:defRPr>
      </a:lvl4pPr>
      <a:lvl5pPr algn="l" rtl="0" fontAlgn="base">
        <a:spcBef>
          <a:spcPct val="0"/>
        </a:spcBef>
        <a:spcAft>
          <a:spcPct val="0"/>
        </a:spcAft>
        <a:defRPr sz="2400" b="1">
          <a:solidFill>
            <a:schemeClr val="bg1"/>
          </a:solidFill>
          <a:latin typeface="Calibri" pitchFamily="34" charset="0"/>
        </a:defRPr>
      </a:lvl5pPr>
      <a:lvl6pPr marL="457200" algn="l" rtl="0" fontAlgn="base">
        <a:spcBef>
          <a:spcPct val="0"/>
        </a:spcBef>
        <a:spcAft>
          <a:spcPct val="0"/>
        </a:spcAft>
        <a:defRPr sz="2400" b="1">
          <a:solidFill>
            <a:schemeClr val="bg1"/>
          </a:solidFill>
          <a:latin typeface="Calibri" pitchFamily="34" charset="0"/>
        </a:defRPr>
      </a:lvl6pPr>
      <a:lvl7pPr marL="914400" algn="l" rtl="0" fontAlgn="base">
        <a:spcBef>
          <a:spcPct val="0"/>
        </a:spcBef>
        <a:spcAft>
          <a:spcPct val="0"/>
        </a:spcAft>
        <a:defRPr sz="2400" b="1">
          <a:solidFill>
            <a:schemeClr val="bg1"/>
          </a:solidFill>
          <a:latin typeface="Calibri" pitchFamily="34" charset="0"/>
        </a:defRPr>
      </a:lvl7pPr>
      <a:lvl8pPr marL="1371600" algn="l" rtl="0" fontAlgn="base">
        <a:spcBef>
          <a:spcPct val="0"/>
        </a:spcBef>
        <a:spcAft>
          <a:spcPct val="0"/>
        </a:spcAft>
        <a:defRPr sz="2400" b="1">
          <a:solidFill>
            <a:schemeClr val="bg1"/>
          </a:solidFill>
          <a:latin typeface="Calibri" pitchFamily="34" charset="0"/>
        </a:defRPr>
      </a:lvl8pPr>
      <a:lvl9pPr marL="1828800" algn="l" rtl="0" fontAlgn="base">
        <a:spcBef>
          <a:spcPct val="0"/>
        </a:spcBef>
        <a:spcAft>
          <a:spcPct val="0"/>
        </a:spcAft>
        <a:defRPr sz="2400" b="1">
          <a:solidFill>
            <a:schemeClr val="bg1"/>
          </a:solidFill>
          <a:latin typeface="Calibri" pitchFamily="34" charset="0"/>
        </a:defRPr>
      </a:lvl9pPr>
    </p:titleStyle>
    <p:body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4.jpg"/><Relationship Id="rId4" Type="http://schemas.openxmlformats.org/officeDocument/2006/relationships/image" Target="../media/image3.jp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0" y="514350"/>
            <a:ext cx="9029700" cy="1040285"/>
          </a:xfrm>
        </p:spPr>
        <p:txBody>
          <a:bodyPr wrap="square">
            <a:spAutoFit/>
          </a:bodyPr>
          <a:lstStyle/>
          <a:p>
            <a:pPr marL="0" indent="0" algn="ctr">
              <a:buNone/>
            </a:pPr>
            <a:r>
              <a:rPr lang="en-US" sz="2800" dirty="0" smtClean="0">
                <a:solidFill>
                  <a:schemeClr val="accent5"/>
                </a:solidFill>
              </a:rPr>
              <a:t>Do these base-ten blocks </a:t>
            </a:r>
          </a:p>
          <a:p>
            <a:pPr marL="0" indent="0" algn="ctr">
              <a:buNone/>
            </a:pPr>
            <a:r>
              <a:rPr lang="en-US" sz="2800" dirty="0" smtClean="0">
                <a:solidFill>
                  <a:schemeClr val="accent5"/>
                </a:solidFill>
              </a:rPr>
              <a:t>represent the same number? </a:t>
            </a:r>
          </a:p>
        </p:txBody>
      </p:sp>
      <p:grpSp>
        <p:nvGrpSpPr>
          <p:cNvPr id="4" name="Group 3"/>
          <p:cNvGrpSpPr/>
          <p:nvPr/>
        </p:nvGrpSpPr>
        <p:grpSpPr>
          <a:xfrm>
            <a:off x="394480" y="1817738"/>
            <a:ext cx="3515769" cy="1811028"/>
            <a:chOff x="394480" y="1817738"/>
            <a:chExt cx="3515769" cy="1811028"/>
          </a:xfrm>
        </p:grpSpPr>
        <p:grpSp>
          <p:nvGrpSpPr>
            <p:cNvPr id="22" name="Group 21"/>
            <p:cNvGrpSpPr>
              <a:grpSpLocks noChangeAspect="1"/>
            </p:cNvGrpSpPr>
            <p:nvPr/>
          </p:nvGrpSpPr>
          <p:grpSpPr>
            <a:xfrm>
              <a:off x="394480" y="1817738"/>
              <a:ext cx="1978576" cy="1811028"/>
              <a:chOff x="4984376" y="654406"/>
              <a:chExt cx="4344978" cy="4273528"/>
            </a:xfrm>
            <a:solidFill>
              <a:srgbClr val="21DAFF"/>
            </a:solidFill>
          </p:grpSpPr>
          <p:grpSp>
            <p:nvGrpSpPr>
              <p:cNvPr id="23" name="Group 22"/>
              <p:cNvGrpSpPr>
                <a:grpSpLocks noChangeAspect="1"/>
              </p:cNvGrpSpPr>
              <p:nvPr/>
            </p:nvGrpSpPr>
            <p:grpSpPr>
              <a:xfrm>
                <a:off x="4984376" y="662294"/>
                <a:ext cx="560004" cy="4265640"/>
                <a:chOff x="5098310" y="226835"/>
                <a:chExt cx="606056" cy="4616434"/>
              </a:xfrm>
              <a:grpFill/>
            </p:grpSpPr>
            <p:sp>
              <p:nvSpPr>
                <p:cNvPr id="125" name="Cube 12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6" name="Cube 125"/>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7" name="Cube 126"/>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8" name="Cube 127"/>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9" name="Cube 128"/>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0" name="Cube 12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1" name="Cube 130"/>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2" name="Cube 13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3" name="Cube 13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4" name="Cube 13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4" name="Group 23"/>
              <p:cNvGrpSpPr>
                <a:grpSpLocks noChangeAspect="1"/>
              </p:cNvGrpSpPr>
              <p:nvPr/>
            </p:nvGrpSpPr>
            <p:grpSpPr>
              <a:xfrm>
                <a:off x="5401430" y="661133"/>
                <a:ext cx="560004" cy="4265640"/>
                <a:chOff x="5098310" y="226835"/>
                <a:chExt cx="606056" cy="4616434"/>
              </a:xfrm>
              <a:grpFill/>
            </p:grpSpPr>
            <p:sp>
              <p:nvSpPr>
                <p:cNvPr id="115" name="Cube 11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6" name="Cube 115"/>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7" name="Cube 116"/>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8" name="Cube 117"/>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9" name="Cube 118"/>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0" name="Cube 11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1" name="Cube 120"/>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2" name="Cube 12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3" name="Cube 12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4" name="Cube 12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5" name="Group 24"/>
              <p:cNvGrpSpPr>
                <a:grpSpLocks noChangeAspect="1"/>
              </p:cNvGrpSpPr>
              <p:nvPr/>
            </p:nvGrpSpPr>
            <p:grpSpPr>
              <a:xfrm>
                <a:off x="5822950" y="661133"/>
                <a:ext cx="560004" cy="4265640"/>
                <a:chOff x="5098310" y="226835"/>
                <a:chExt cx="606056" cy="4616434"/>
              </a:xfrm>
              <a:grpFill/>
            </p:grpSpPr>
            <p:sp>
              <p:nvSpPr>
                <p:cNvPr id="105" name="Cube 10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6" name="Cube 105"/>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7" name="Cube 106"/>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8" name="Cube 107"/>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9" name="Cube 108"/>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0" name="Cube 10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1" name="Cube 110"/>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2" name="Cube 11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3" name="Cube 11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4" name="Cube 11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6" name="Group 25"/>
              <p:cNvGrpSpPr/>
              <p:nvPr/>
            </p:nvGrpSpPr>
            <p:grpSpPr>
              <a:xfrm>
                <a:off x="6239532" y="656195"/>
                <a:ext cx="1404928" cy="4266801"/>
                <a:chOff x="6927476" y="535303"/>
                <a:chExt cx="1404928" cy="4266801"/>
              </a:xfrm>
              <a:grpFill/>
            </p:grpSpPr>
            <p:grpSp>
              <p:nvGrpSpPr>
                <p:cNvPr id="72" name="Group 71"/>
                <p:cNvGrpSpPr>
                  <a:grpSpLocks noChangeAspect="1"/>
                </p:cNvGrpSpPr>
                <p:nvPr/>
              </p:nvGrpSpPr>
              <p:grpSpPr>
                <a:xfrm>
                  <a:off x="6927476" y="536464"/>
                  <a:ext cx="560004" cy="4265640"/>
                  <a:chOff x="5098310" y="226835"/>
                  <a:chExt cx="606056" cy="4616434"/>
                </a:xfrm>
                <a:grpFill/>
              </p:grpSpPr>
              <p:sp>
                <p:nvSpPr>
                  <p:cNvPr id="95" name="Cube 9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 name="Cube 95"/>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7" name="Cube 96"/>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8" name="Cube 97"/>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9" name="Cube 98"/>
                  <p:cNvSpPr/>
                  <p:nvPr/>
                </p:nvSpPr>
                <p:spPr>
                  <a:xfrm>
                    <a:off x="5098310" y="2400862"/>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 name="Cube 9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1" name="Cube 100"/>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2" name="Cube 10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3" name="Cube 10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4" name="Cube 10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73" name="Group 72"/>
                <p:cNvGrpSpPr>
                  <a:grpSpLocks noChangeAspect="1"/>
                </p:cNvGrpSpPr>
                <p:nvPr/>
              </p:nvGrpSpPr>
              <p:grpSpPr>
                <a:xfrm>
                  <a:off x="7350880" y="535303"/>
                  <a:ext cx="560004" cy="4265640"/>
                  <a:chOff x="5098310" y="226835"/>
                  <a:chExt cx="606056" cy="4616434"/>
                </a:xfrm>
                <a:grpFill/>
              </p:grpSpPr>
              <p:sp>
                <p:nvSpPr>
                  <p:cNvPr id="85" name="Cube 8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6" name="Cube 85"/>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 name="Cube 86"/>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 name="Cube 87"/>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 name="Cube 88"/>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 name="Cube 8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 name="Cube 90"/>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 name="Cube 9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 name="Cube 9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 name="Cube 9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74" name="Group 73"/>
                <p:cNvGrpSpPr>
                  <a:grpSpLocks noChangeAspect="1"/>
                </p:cNvGrpSpPr>
                <p:nvPr/>
              </p:nvGrpSpPr>
              <p:grpSpPr>
                <a:xfrm>
                  <a:off x="7772400" y="535303"/>
                  <a:ext cx="560004" cy="4265640"/>
                  <a:chOff x="5098310" y="226835"/>
                  <a:chExt cx="606056" cy="4616434"/>
                </a:xfrm>
                <a:grpFill/>
              </p:grpSpPr>
              <p:sp>
                <p:nvSpPr>
                  <p:cNvPr id="75" name="Cube 7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 name="Cube 75"/>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 name="Cube 76"/>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 name="Cube 77"/>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 name="Cube 78"/>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 name="Cube 7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 name="Cube 80"/>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 name="Cube 8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 name="Cube 8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 name="Cube 8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27" name="Group 26"/>
              <p:cNvGrpSpPr/>
              <p:nvPr/>
            </p:nvGrpSpPr>
            <p:grpSpPr>
              <a:xfrm>
                <a:off x="7505700" y="655034"/>
                <a:ext cx="1404928" cy="4266801"/>
                <a:chOff x="6927476" y="535303"/>
                <a:chExt cx="1404928" cy="4266801"/>
              </a:xfrm>
              <a:grpFill/>
            </p:grpSpPr>
            <p:grpSp>
              <p:nvGrpSpPr>
                <p:cNvPr id="39" name="Group 38"/>
                <p:cNvGrpSpPr>
                  <a:grpSpLocks noChangeAspect="1"/>
                </p:cNvGrpSpPr>
                <p:nvPr/>
              </p:nvGrpSpPr>
              <p:grpSpPr>
                <a:xfrm>
                  <a:off x="6927476" y="536464"/>
                  <a:ext cx="560004" cy="4265640"/>
                  <a:chOff x="5098310" y="226835"/>
                  <a:chExt cx="606056" cy="4616434"/>
                </a:xfrm>
                <a:grpFill/>
              </p:grpSpPr>
              <p:sp>
                <p:nvSpPr>
                  <p:cNvPr id="62" name="Cube 61"/>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 name="Cube 62"/>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 name="Cube 63"/>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 name="Cube 64"/>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 name="Cube 65"/>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 name="Cube 66"/>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 name="Cube 67"/>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 name="Cube 68"/>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 name="Cube 69"/>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 name="Cube 70"/>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0" name="Group 39"/>
                <p:cNvGrpSpPr>
                  <a:grpSpLocks noChangeAspect="1"/>
                </p:cNvGrpSpPr>
                <p:nvPr/>
              </p:nvGrpSpPr>
              <p:grpSpPr>
                <a:xfrm>
                  <a:off x="7350880" y="535303"/>
                  <a:ext cx="560004" cy="4265640"/>
                  <a:chOff x="5098310" y="226835"/>
                  <a:chExt cx="606056" cy="4616434"/>
                </a:xfrm>
                <a:grpFill/>
              </p:grpSpPr>
              <p:sp>
                <p:nvSpPr>
                  <p:cNvPr id="52" name="Cube 51"/>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 name="Cube 52"/>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 name="Cube 53"/>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 name="Cube 54"/>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 name="Cube 55"/>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 name="Cube 56"/>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 name="Cube 57"/>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 name="Cube 58"/>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 name="Cube 59"/>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 name="Cube 60"/>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1" name="Group 40"/>
                <p:cNvGrpSpPr>
                  <a:grpSpLocks noChangeAspect="1"/>
                </p:cNvGrpSpPr>
                <p:nvPr/>
              </p:nvGrpSpPr>
              <p:grpSpPr>
                <a:xfrm>
                  <a:off x="7772400" y="535303"/>
                  <a:ext cx="560004" cy="4265640"/>
                  <a:chOff x="5098310" y="226835"/>
                  <a:chExt cx="606056" cy="4616434"/>
                </a:xfrm>
                <a:grpFill/>
              </p:grpSpPr>
              <p:sp>
                <p:nvSpPr>
                  <p:cNvPr id="42" name="Cube 41"/>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 name="Cube 42"/>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 name="Cube 43"/>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 name="Cube 44"/>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 name="Cube 45"/>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 name="Cube 46"/>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 name="Cube 47"/>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 name="Cube 48"/>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 name="Cube 49"/>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 name="Cube 50"/>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28" name="Group 27"/>
              <p:cNvGrpSpPr>
                <a:grpSpLocks noChangeAspect="1"/>
              </p:cNvGrpSpPr>
              <p:nvPr/>
            </p:nvGrpSpPr>
            <p:grpSpPr>
              <a:xfrm>
                <a:off x="8769350" y="654406"/>
                <a:ext cx="560004" cy="4265640"/>
                <a:chOff x="5098310" y="226835"/>
                <a:chExt cx="606056" cy="4616434"/>
              </a:xfrm>
              <a:grpFill/>
            </p:grpSpPr>
            <p:sp>
              <p:nvSpPr>
                <p:cNvPr id="29" name="Cube 28"/>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 name="Cube 29"/>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 name="Cube 30"/>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 name="Cube 31"/>
                <p:cNvSpPr/>
                <p:nvPr/>
              </p:nvSpPr>
              <p:spPr>
                <a:xfrm>
                  <a:off x="5098310" y="289003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 name="Cube 32"/>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 name="Cube 33"/>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 name="Cube 34"/>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 name="Cube 35"/>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 name="Cube 36"/>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 name="Cube 37"/>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135" name="Group 134"/>
            <p:cNvGrpSpPr>
              <a:grpSpLocks noChangeAspect="1"/>
            </p:cNvGrpSpPr>
            <p:nvPr/>
          </p:nvGrpSpPr>
          <p:grpSpPr>
            <a:xfrm>
              <a:off x="2431347" y="1862773"/>
              <a:ext cx="240172" cy="1765993"/>
              <a:chOff x="5098310" y="226835"/>
              <a:chExt cx="606056" cy="4616434"/>
            </a:xfrm>
            <a:solidFill>
              <a:srgbClr val="21DAFF"/>
            </a:solidFill>
          </p:grpSpPr>
          <p:sp>
            <p:nvSpPr>
              <p:cNvPr id="136" name="Cube 135"/>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7" name="Cube 136"/>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8" name="Cube 137"/>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9" name="Cube 138"/>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0" name="Cube 139"/>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1" name="Cube 140"/>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2" name="Cube 141"/>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3" name="Cube 142"/>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4" name="Cube 143"/>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5" name="Cube 144"/>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59" name="Group 258"/>
            <p:cNvGrpSpPr>
              <a:grpSpLocks noChangeAspect="1"/>
            </p:cNvGrpSpPr>
            <p:nvPr/>
          </p:nvGrpSpPr>
          <p:grpSpPr>
            <a:xfrm>
              <a:off x="2719849" y="1862773"/>
              <a:ext cx="240172" cy="1765993"/>
              <a:chOff x="5098310" y="226835"/>
              <a:chExt cx="606056" cy="4616434"/>
            </a:xfrm>
            <a:solidFill>
              <a:srgbClr val="21DAFF"/>
            </a:solidFill>
          </p:grpSpPr>
          <p:sp>
            <p:nvSpPr>
              <p:cNvPr id="260" name="Cube 259"/>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1" name="Cube 260"/>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2" name="Cube 261"/>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3" name="Cube 262"/>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4" name="Cube 263"/>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5" name="Cube 264"/>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6" name="Cube 265"/>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7" name="Cube 266"/>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8" name="Cube 267"/>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9" name="Cube 268"/>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70" name="Group 269"/>
            <p:cNvGrpSpPr>
              <a:grpSpLocks noChangeAspect="1"/>
            </p:cNvGrpSpPr>
            <p:nvPr/>
          </p:nvGrpSpPr>
          <p:grpSpPr>
            <a:xfrm>
              <a:off x="3008351" y="1862773"/>
              <a:ext cx="240172" cy="1765993"/>
              <a:chOff x="5098310" y="226835"/>
              <a:chExt cx="606056" cy="4616434"/>
            </a:xfrm>
            <a:solidFill>
              <a:srgbClr val="21DAFF"/>
            </a:solidFill>
          </p:grpSpPr>
          <p:sp>
            <p:nvSpPr>
              <p:cNvPr id="271" name="Cube 270"/>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2" name="Cube 271"/>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3" name="Cube 272"/>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4" name="Cube 273"/>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5" name="Cube 274"/>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6" name="Cube 275"/>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7" name="Cube 276"/>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8" name="Cube 277"/>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9" name="Cube 278"/>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0" name="Cube 279"/>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81" name="Group 280"/>
            <p:cNvGrpSpPr>
              <a:grpSpLocks noChangeAspect="1"/>
            </p:cNvGrpSpPr>
            <p:nvPr/>
          </p:nvGrpSpPr>
          <p:grpSpPr>
            <a:xfrm>
              <a:off x="3296853" y="1862773"/>
              <a:ext cx="240172" cy="1765993"/>
              <a:chOff x="5098310" y="226835"/>
              <a:chExt cx="606056" cy="4616434"/>
            </a:xfrm>
            <a:solidFill>
              <a:srgbClr val="21DAFF"/>
            </a:solidFill>
          </p:grpSpPr>
          <p:sp>
            <p:nvSpPr>
              <p:cNvPr id="282" name="Cube 281"/>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3" name="Cube 282"/>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4" name="Cube 283"/>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5" name="Cube 284"/>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6" name="Cube 285"/>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7" name="Cube 286"/>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8" name="Cube 287"/>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9" name="Cube 288"/>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0" name="Cube 289"/>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1" name="Cube 290"/>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303" name="Cube 302"/>
            <p:cNvSpPr/>
            <p:nvPr/>
          </p:nvSpPr>
          <p:spPr>
            <a:xfrm>
              <a:off x="3703944" y="3431448"/>
              <a:ext cx="206305" cy="197318"/>
            </a:xfrm>
            <a:prstGeom prst="cube">
              <a:avLst/>
            </a:prstGeom>
            <a:solidFill>
              <a:srgbClr val="21DA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4" name="Cube 303"/>
            <p:cNvSpPr/>
            <p:nvPr/>
          </p:nvSpPr>
          <p:spPr>
            <a:xfrm>
              <a:off x="3703943" y="3174532"/>
              <a:ext cx="206305" cy="197318"/>
            </a:xfrm>
            <a:prstGeom prst="cube">
              <a:avLst/>
            </a:prstGeom>
            <a:solidFill>
              <a:srgbClr val="21DA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 name="Group 4"/>
          <p:cNvGrpSpPr/>
          <p:nvPr/>
        </p:nvGrpSpPr>
        <p:grpSpPr>
          <a:xfrm>
            <a:off x="4528254" y="1862773"/>
            <a:ext cx="4206805" cy="1765993"/>
            <a:chOff x="4528254" y="1862773"/>
            <a:chExt cx="4206805" cy="1765993"/>
          </a:xfrm>
        </p:grpSpPr>
        <p:grpSp>
          <p:nvGrpSpPr>
            <p:cNvPr id="308" name="Group 307"/>
            <p:cNvGrpSpPr>
              <a:grpSpLocks noChangeAspect="1"/>
            </p:cNvGrpSpPr>
            <p:nvPr/>
          </p:nvGrpSpPr>
          <p:grpSpPr>
            <a:xfrm>
              <a:off x="7253874" y="1862773"/>
              <a:ext cx="240172" cy="1765993"/>
              <a:chOff x="5098310" y="226835"/>
              <a:chExt cx="606056" cy="4616434"/>
            </a:xfrm>
            <a:solidFill>
              <a:schemeClr val="accent3"/>
            </a:solidFill>
          </p:grpSpPr>
          <p:sp>
            <p:nvSpPr>
              <p:cNvPr id="309" name="Cube 308"/>
              <p:cNvSpPr/>
              <p:nvPr/>
            </p:nvSpPr>
            <p:spPr>
              <a:xfrm>
                <a:off x="5098310" y="424279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0" name="Cube 309"/>
              <p:cNvSpPr/>
              <p:nvPr/>
            </p:nvSpPr>
            <p:spPr>
              <a:xfrm>
                <a:off x="5098310" y="3791398"/>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1" name="Cube 310"/>
              <p:cNvSpPr/>
              <p:nvPr/>
            </p:nvSpPr>
            <p:spPr>
              <a:xfrm>
                <a:off x="5098310" y="334248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2" name="Cube 311"/>
              <p:cNvSpPr/>
              <p:nvPr/>
            </p:nvSpPr>
            <p:spPr>
              <a:xfrm>
                <a:off x="5098310" y="2896902"/>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3" name="Cube 312"/>
              <p:cNvSpPr/>
              <p:nvPr/>
            </p:nvSpPr>
            <p:spPr>
              <a:xfrm>
                <a:off x="5098310" y="2451442"/>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4" name="Cube 313"/>
              <p:cNvSpPr/>
              <p:nvPr/>
            </p:nvSpPr>
            <p:spPr>
              <a:xfrm>
                <a:off x="5098310" y="200586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5" name="Cube 314"/>
              <p:cNvSpPr/>
              <p:nvPr/>
            </p:nvSpPr>
            <p:spPr>
              <a:xfrm>
                <a:off x="5098310" y="1563451"/>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6" name="Cube 315"/>
              <p:cNvSpPr/>
              <p:nvPr/>
            </p:nvSpPr>
            <p:spPr>
              <a:xfrm>
                <a:off x="5098310" y="111787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7" name="Cube 316"/>
              <p:cNvSpPr/>
              <p:nvPr/>
            </p:nvSpPr>
            <p:spPr>
              <a:xfrm>
                <a:off x="5098310" y="67241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8" name="Cube 317"/>
              <p:cNvSpPr/>
              <p:nvPr/>
            </p:nvSpPr>
            <p:spPr>
              <a:xfrm>
                <a:off x="5098310" y="22683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19" name="Group 318"/>
            <p:cNvGrpSpPr>
              <a:grpSpLocks noChangeAspect="1"/>
            </p:cNvGrpSpPr>
            <p:nvPr/>
          </p:nvGrpSpPr>
          <p:grpSpPr>
            <a:xfrm>
              <a:off x="7526436" y="1862773"/>
              <a:ext cx="240172" cy="1765993"/>
              <a:chOff x="5098310" y="226835"/>
              <a:chExt cx="606056" cy="4616434"/>
            </a:xfrm>
            <a:solidFill>
              <a:schemeClr val="accent3"/>
            </a:solidFill>
          </p:grpSpPr>
          <p:sp>
            <p:nvSpPr>
              <p:cNvPr id="320" name="Cube 319"/>
              <p:cNvSpPr/>
              <p:nvPr/>
            </p:nvSpPr>
            <p:spPr>
              <a:xfrm>
                <a:off x="5098310" y="424279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1" name="Cube 320"/>
              <p:cNvSpPr/>
              <p:nvPr/>
            </p:nvSpPr>
            <p:spPr>
              <a:xfrm>
                <a:off x="5098310" y="3791398"/>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2" name="Cube 321"/>
              <p:cNvSpPr/>
              <p:nvPr/>
            </p:nvSpPr>
            <p:spPr>
              <a:xfrm>
                <a:off x="5098310" y="334248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3" name="Cube 322"/>
              <p:cNvSpPr/>
              <p:nvPr/>
            </p:nvSpPr>
            <p:spPr>
              <a:xfrm>
                <a:off x="5098310" y="2896902"/>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4" name="Cube 323"/>
              <p:cNvSpPr/>
              <p:nvPr/>
            </p:nvSpPr>
            <p:spPr>
              <a:xfrm>
                <a:off x="5098310" y="2451442"/>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5" name="Cube 324"/>
              <p:cNvSpPr/>
              <p:nvPr/>
            </p:nvSpPr>
            <p:spPr>
              <a:xfrm>
                <a:off x="5098310" y="200586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6" name="Cube 325"/>
              <p:cNvSpPr/>
              <p:nvPr/>
            </p:nvSpPr>
            <p:spPr>
              <a:xfrm>
                <a:off x="5098310" y="1563451"/>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7" name="Cube 326"/>
              <p:cNvSpPr/>
              <p:nvPr/>
            </p:nvSpPr>
            <p:spPr>
              <a:xfrm>
                <a:off x="5098310" y="111787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8" name="Cube 327"/>
              <p:cNvSpPr/>
              <p:nvPr/>
            </p:nvSpPr>
            <p:spPr>
              <a:xfrm>
                <a:off x="5098310" y="67241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9" name="Cube 328"/>
              <p:cNvSpPr/>
              <p:nvPr/>
            </p:nvSpPr>
            <p:spPr>
              <a:xfrm>
                <a:off x="5098310" y="22683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30" name="Group 329"/>
            <p:cNvGrpSpPr>
              <a:grpSpLocks noChangeAspect="1"/>
            </p:cNvGrpSpPr>
            <p:nvPr/>
          </p:nvGrpSpPr>
          <p:grpSpPr>
            <a:xfrm>
              <a:off x="7798998" y="1862773"/>
              <a:ext cx="240172" cy="1765993"/>
              <a:chOff x="5098310" y="226835"/>
              <a:chExt cx="606056" cy="4616434"/>
            </a:xfrm>
            <a:solidFill>
              <a:schemeClr val="accent3"/>
            </a:solidFill>
          </p:grpSpPr>
          <p:sp>
            <p:nvSpPr>
              <p:cNvPr id="331" name="Cube 330"/>
              <p:cNvSpPr/>
              <p:nvPr/>
            </p:nvSpPr>
            <p:spPr>
              <a:xfrm>
                <a:off x="5098310" y="424279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2" name="Cube 331"/>
              <p:cNvSpPr/>
              <p:nvPr/>
            </p:nvSpPr>
            <p:spPr>
              <a:xfrm>
                <a:off x="5098310" y="3791398"/>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3" name="Cube 332"/>
              <p:cNvSpPr/>
              <p:nvPr/>
            </p:nvSpPr>
            <p:spPr>
              <a:xfrm>
                <a:off x="5098310" y="334248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4" name="Cube 333"/>
              <p:cNvSpPr/>
              <p:nvPr/>
            </p:nvSpPr>
            <p:spPr>
              <a:xfrm>
                <a:off x="5098310" y="2896902"/>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5" name="Cube 334"/>
              <p:cNvSpPr/>
              <p:nvPr/>
            </p:nvSpPr>
            <p:spPr>
              <a:xfrm>
                <a:off x="5098310" y="2451442"/>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6" name="Cube 335"/>
              <p:cNvSpPr/>
              <p:nvPr/>
            </p:nvSpPr>
            <p:spPr>
              <a:xfrm>
                <a:off x="5098310" y="200586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7" name="Cube 336"/>
              <p:cNvSpPr/>
              <p:nvPr/>
            </p:nvSpPr>
            <p:spPr>
              <a:xfrm>
                <a:off x="5098310" y="1563451"/>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8" name="Cube 337"/>
              <p:cNvSpPr/>
              <p:nvPr/>
            </p:nvSpPr>
            <p:spPr>
              <a:xfrm>
                <a:off x="5098310" y="111787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9" name="Cube 338"/>
              <p:cNvSpPr/>
              <p:nvPr/>
            </p:nvSpPr>
            <p:spPr>
              <a:xfrm>
                <a:off x="5098310" y="67241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0" name="Cube 339"/>
              <p:cNvSpPr/>
              <p:nvPr/>
            </p:nvSpPr>
            <p:spPr>
              <a:xfrm>
                <a:off x="5098310" y="22683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41" name="Group 340"/>
            <p:cNvGrpSpPr>
              <a:grpSpLocks noChangeAspect="1"/>
            </p:cNvGrpSpPr>
            <p:nvPr/>
          </p:nvGrpSpPr>
          <p:grpSpPr>
            <a:xfrm>
              <a:off x="8071554" y="1862773"/>
              <a:ext cx="240172" cy="1765993"/>
              <a:chOff x="5098310" y="226835"/>
              <a:chExt cx="606056" cy="4616434"/>
            </a:xfrm>
            <a:solidFill>
              <a:schemeClr val="accent3"/>
            </a:solidFill>
          </p:grpSpPr>
          <p:sp>
            <p:nvSpPr>
              <p:cNvPr id="342" name="Cube 341"/>
              <p:cNvSpPr/>
              <p:nvPr/>
            </p:nvSpPr>
            <p:spPr>
              <a:xfrm>
                <a:off x="5098310" y="424279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3" name="Cube 342"/>
              <p:cNvSpPr/>
              <p:nvPr/>
            </p:nvSpPr>
            <p:spPr>
              <a:xfrm>
                <a:off x="5098310" y="3791398"/>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4" name="Cube 343"/>
              <p:cNvSpPr/>
              <p:nvPr/>
            </p:nvSpPr>
            <p:spPr>
              <a:xfrm>
                <a:off x="5098310" y="334248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5" name="Cube 344"/>
              <p:cNvSpPr/>
              <p:nvPr/>
            </p:nvSpPr>
            <p:spPr>
              <a:xfrm>
                <a:off x="5098310" y="2896902"/>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6" name="Cube 345"/>
              <p:cNvSpPr/>
              <p:nvPr/>
            </p:nvSpPr>
            <p:spPr>
              <a:xfrm>
                <a:off x="5098310" y="2451442"/>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7" name="Cube 346"/>
              <p:cNvSpPr/>
              <p:nvPr/>
            </p:nvSpPr>
            <p:spPr>
              <a:xfrm>
                <a:off x="5098310" y="200586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8" name="Cube 347"/>
              <p:cNvSpPr/>
              <p:nvPr/>
            </p:nvSpPr>
            <p:spPr>
              <a:xfrm>
                <a:off x="5098310" y="1563451"/>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9" name="Cube 348"/>
              <p:cNvSpPr/>
              <p:nvPr/>
            </p:nvSpPr>
            <p:spPr>
              <a:xfrm>
                <a:off x="5098310" y="111787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0" name="Cube 349"/>
              <p:cNvSpPr/>
              <p:nvPr/>
            </p:nvSpPr>
            <p:spPr>
              <a:xfrm>
                <a:off x="5098310" y="67241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1" name="Cube 350"/>
              <p:cNvSpPr/>
              <p:nvPr/>
            </p:nvSpPr>
            <p:spPr>
              <a:xfrm>
                <a:off x="5098310" y="22683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352" name="Cube 351"/>
            <p:cNvSpPr/>
            <p:nvPr/>
          </p:nvSpPr>
          <p:spPr>
            <a:xfrm>
              <a:off x="8523025" y="3174532"/>
              <a:ext cx="206305" cy="197318"/>
            </a:xfrm>
            <a:prstGeom prst="cube">
              <a:avLst/>
            </a:prstGeom>
            <a:solidFill>
              <a:schemeClr val="accent3"/>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3" name="Cube 352"/>
            <p:cNvSpPr/>
            <p:nvPr/>
          </p:nvSpPr>
          <p:spPr>
            <a:xfrm>
              <a:off x="8528754" y="3431448"/>
              <a:ext cx="206305" cy="197318"/>
            </a:xfrm>
            <a:prstGeom prst="cube">
              <a:avLst/>
            </a:prstGeom>
            <a:solidFill>
              <a:schemeClr val="accent3"/>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354" name="Group 353"/>
            <p:cNvGrpSpPr>
              <a:grpSpLocks noChangeAspect="1"/>
            </p:cNvGrpSpPr>
            <p:nvPr/>
          </p:nvGrpSpPr>
          <p:grpSpPr>
            <a:xfrm>
              <a:off x="6163626" y="1862773"/>
              <a:ext cx="240172" cy="1765993"/>
              <a:chOff x="5098310" y="226835"/>
              <a:chExt cx="606056" cy="4616434"/>
            </a:xfrm>
            <a:solidFill>
              <a:schemeClr val="accent3"/>
            </a:solidFill>
          </p:grpSpPr>
          <p:sp>
            <p:nvSpPr>
              <p:cNvPr id="355" name="Cube 354"/>
              <p:cNvSpPr/>
              <p:nvPr/>
            </p:nvSpPr>
            <p:spPr>
              <a:xfrm>
                <a:off x="5098310" y="424279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6" name="Cube 355"/>
              <p:cNvSpPr/>
              <p:nvPr/>
            </p:nvSpPr>
            <p:spPr>
              <a:xfrm>
                <a:off x="5098310" y="3791398"/>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7" name="Cube 356"/>
              <p:cNvSpPr/>
              <p:nvPr/>
            </p:nvSpPr>
            <p:spPr>
              <a:xfrm>
                <a:off x="5098310" y="334248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8" name="Cube 357"/>
              <p:cNvSpPr/>
              <p:nvPr/>
            </p:nvSpPr>
            <p:spPr>
              <a:xfrm>
                <a:off x="5098310" y="2896902"/>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9" name="Cube 358"/>
              <p:cNvSpPr/>
              <p:nvPr/>
            </p:nvSpPr>
            <p:spPr>
              <a:xfrm>
                <a:off x="5098310" y="2451442"/>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0" name="Cube 359"/>
              <p:cNvSpPr/>
              <p:nvPr/>
            </p:nvSpPr>
            <p:spPr>
              <a:xfrm>
                <a:off x="5098310" y="200586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1" name="Cube 360"/>
              <p:cNvSpPr/>
              <p:nvPr/>
            </p:nvSpPr>
            <p:spPr>
              <a:xfrm>
                <a:off x="5098310" y="1563451"/>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2" name="Cube 361"/>
              <p:cNvSpPr/>
              <p:nvPr/>
            </p:nvSpPr>
            <p:spPr>
              <a:xfrm>
                <a:off x="5098310" y="111787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3" name="Cube 362"/>
              <p:cNvSpPr/>
              <p:nvPr/>
            </p:nvSpPr>
            <p:spPr>
              <a:xfrm>
                <a:off x="5098310" y="67241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4" name="Cube 363"/>
              <p:cNvSpPr/>
              <p:nvPr/>
            </p:nvSpPr>
            <p:spPr>
              <a:xfrm>
                <a:off x="5098310" y="22683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65" name="Group 364"/>
            <p:cNvGrpSpPr>
              <a:grpSpLocks noChangeAspect="1"/>
            </p:cNvGrpSpPr>
            <p:nvPr/>
          </p:nvGrpSpPr>
          <p:grpSpPr>
            <a:xfrm>
              <a:off x="6436188" y="1862773"/>
              <a:ext cx="240172" cy="1765993"/>
              <a:chOff x="5098310" y="226835"/>
              <a:chExt cx="606056" cy="4616434"/>
            </a:xfrm>
            <a:solidFill>
              <a:schemeClr val="accent3"/>
            </a:solidFill>
          </p:grpSpPr>
          <p:sp>
            <p:nvSpPr>
              <p:cNvPr id="366" name="Cube 365"/>
              <p:cNvSpPr/>
              <p:nvPr/>
            </p:nvSpPr>
            <p:spPr>
              <a:xfrm>
                <a:off x="5098310" y="424279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7" name="Cube 366"/>
              <p:cNvSpPr/>
              <p:nvPr/>
            </p:nvSpPr>
            <p:spPr>
              <a:xfrm>
                <a:off x="5098310" y="3791398"/>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8" name="Cube 367"/>
              <p:cNvSpPr/>
              <p:nvPr/>
            </p:nvSpPr>
            <p:spPr>
              <a:xfrm>
                <a:off x="5098310" y="334248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9" name="Cube 368"/>
              <p:cNvSpPr/>
              <p:nvPr/>
            </p:nvSpPr>
            <p:spPr>
              <a:xfrm>
                <a:off x="5098310" y="2896902"/>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0" name="Cube 369"/>
              <p:cNvSpPr/>
              <p:nvPr/>
            </p:nvSpPr>
            <p:spPr>
              <a:xfrm>
                <a:off x="5098310" y="2451442"/>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1" name="Cube 370"/>
              <p:cNvSpPr/>
              <p:nvPr/>
            </p:nvSpPr>
            <p:spPr>
              <a:xfrm>
                <a:off x="5098310" y="200586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2" name="Cube 371"/>
              <p:cNvSpPr/>
              <p:nvPr/>
            </p:nvSpPr>
            <p:spPr>
              <a:xfrm>
                <a:off x="5098310" y="1563451"/>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3" name="Cube 372"/>
              <p:cNvSpPr/>
              <p:nvPr/>
            </p:nvSpPr>
            <p:spPr>
              <a:xfrm>
                <a:off x="5098310" y="111787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4" name="Cube 373"/>
              <p:cNvSpPr/>
              <p:nvPr/>
            </p:nvSpPr>
            <p:spPr>
              <a:xfrm>
                <a:off x="5098310" y="67241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5" name="Cube 374"/>
              <p:cNvSpPr/>
              <p:nvPr/>
            </p:nvSpPr>
            <p:spPr>
              <a:xfrm>
                <a:off x="5098310" y="22683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76" name="Group 375"/>
            <p:cNvGrpSpPr>
              <a:grpSpLocks noChangeAspect="1"/>
            </p:cNvGrpSpPr>
            <p:nvPr/>
          </p:nvGrpSpPr>
          <p:grpSpPr>
            <a:xfrm>
              <a:off x="6708750" y="1862773"/>
              <a:ext cx="240172" cy="1765993"/>
              <a:chOff x="5098310" y="226835"/>
              <a:chExt cx="606056" cy="4616434"/>
            </a:xfrm>
            <a:solidFill>
              <a:schemeClr val="accent3"/>
            </a:solidFill>
          </p:grpSpPr>
          <p:sp>
            <p:nvSpPr>
              <p:cNvPr id="377" name="Cube 376"/>
              <p:cNvSpPr/>
              <p:nvPr/>
            </p:nvSpPr>
            <p:spPr>
              <a:xfrm>
                <a:off x="5098310" y="424279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8" name="Cube 377"/>
              <p:cNvSpPr/>
              <p:nvPr/>
            </p:nvSpPr>
            <p:spPr>
              <a:xfrm>
                <a:off x="5098310" y="3791398"/>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9" name="Cube 378"/>
              <p:cNvSpPr/>
              <p:nvPr/>
            </p:nvSpPr>
            <p:spPr>
              <a:xfrm>
                <a:off x="5098310" y="334248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0" name="Cube 379"/>
              <p:cNvSpPr/>
              <p:nvPr/>
            </p:nvSpPr>
            <p:spPr>
              <a:xfrm>
                <a:off x="5098310" y="2896902"/>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1" name="Cube 380"/>
              <p:cNvSpPr/>
              <p:nvPr/>
            </p:nvSpPr>
            <p:spPr>
              <a:xfrm>
                <a:off x="5098310" y="2451442"/>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2" name="Cube 381"/>
              <p:cNvSpPr/>
              <p:nvPr/>
            </p:nvSpPr>
            <p:spPr>
              <a:xfrm>
                <a:off x="5098310" y="200586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3" name="Cube 382"/>
              <p:cNvSpPr/>
              <p:nvPr/>
            </p:nvSpPr>
            <p:spPr>
              <a:xfrm>
                <a:off x="5098310" y="1563451"/>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4" name="Cube 383"/>
              <p:cNvSpPr/>
              <p:nvPr/>
            </p:nvSpPr>
            <p:spPr>
              <a:xfrm>
                <a:off x="5098310" y="111787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5" name="Cube 384"/>
              <p:cNvSpPr/>
              <p:nvPr/>
            </p:nvSpPr>
            <p:spPr>
              <a:xfrm>
                <a:off x="5098310" y="67241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6" name="Cube 385"/>
              <p:cNvSpPr/>
              <p:nvPr/>
            </p:nvSpPr>
            <p:spPr>
              <a:xfrm>
                <a:off x="5098310" y="22683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87" name="Group 386"/>
            <p:cNvGrpSpPr>
              <a:grpSpLocks noChangeAspect="1"/>
            </p:cNvGrpSpPr>
            <p:nvPr/>
          </p:nvGrpSpPr>
          <p:grpSpPr>
            <a:xfrm>
              <a:off x="6981312" y="1862773"/>
              <a:ext cx="240172" cy="1765993"/>
              <a:chOff x="5098310" y="226835"/>
              <a:chExt cx="606056" cy="4616434"/>
            </a:xfrm>
            <a:solidFill>
              <a:schemeClr val="accent3"/>
            </a:solidFill>
          </p:grpSpPr>
          <p:sp>
            <p:nvSpPr>
              <p:cNvPr id="388" name="Cube 387"/>
              <p:cNvSpPr/>
              <p:nvPr/>
            </p:nvSpPr>
            <p:spPr>
              <a:xfrm>
                <a:off x="5098310" y="424279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9" name="Cube 388"/>
              <p:cNvSpPr/>
              <p:nvPr/>
            </p:nvSpPr>
            <p:spPr>
              <a:xfrm>
                <a:off x="5098310" y="3791398"/>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0" name="Cube 389"/>
              <p:cNvSpPr/>
              <p:nvPr/>
            </p:nvSpPr>
            <p:spPr>
              <a:xfrm>
                <a:off x="5098310" y="334248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1" name="Cube 390"/>
              <p:cNvSpPr/>
              <p:nvPr/>
            </p:nvSpPr>
            <p:spPr>
              <a:xfrm>
                <a:off x="5098310" y="2896902"/>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2" name="Cube 391"/>
              <p:cNvSpPr/>
              <p:nvPr/>
            </p:nvSpPr>
            <p:spPr>
              <a:xfrm>
                <a:off x="5098310" y="2451442"/>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3" name="Cube 392"/>
              <p:cNvSpPr/>
              <p:nvPr/>
            </p:nvSpPr>
            <p:spPr>
              <a:xfrm>
                <a:off x="5098310" y="200586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4" name="Cube 393"/>
              <p:cNvSpPr/>
              <p:nvPr/>
            </p:nvSpPr>
            <p:spPr>
              <a:xfrm>
                <a:off x="5098310" y="1563451"/>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5" name="Cube 394"/>
              <p:cNvSpPr/>
              <p:nvPr/>
            </p:nvSpPr>
            <p:spPr>
              <a:xfrm>
                <a:off x="5098310" y="111787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6" name="Cube 395"/>
              <p:cNvSpPr/>
              <p:nvPr/>
            </p:nvSpPr>
            <p:spPr>
              <a:xfrm>
                <a:off x="5098310" y="67241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7" name="Cube 396"/>
              <p:cNvSpPr/>
              <p:nvPr/>
            </p:nvSpPr>
            <p:spPr>
              <a:xfrm>
                <a:off x="5098310" y="22683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98" name="Group 397"/>
            <p:cNvGrpSpPr>
              <a:grpSpLocks noChangeAspect="1"/>
            </p:cNvGrpSpPr>
            <p:nvPr/>
          </p:nvGrpSpPr>
          <p:grpSpPr>
            <a:xfrm>
              <a:off x="4528254" y="1862773"/>
              <a:ext cx="240172" cy="1765993"/>
              <a:chOff x="5098310" y="226835"/>
              <a:chExt cx="606056" cy="4616434"/>
            </a:xfrm>
            <a:solidFill>
              <a:schemeClr val="accent3"/>
            </a:solidFill>
          </p:grpSpPr>
          <p:sp>
            <p:nvSpPr>
              <p:cNvPr id="399" name="Cube 398"/>
              <p:cNvSpPr/>
              <p:nvPr/>
            </p:nvSpPr>
            <p:spPr>
              <a:xfrm>
                <a:off x="5098310" y="424279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0" name="Cube 399"/>
              <p:cNvSpPr/>
              <p:nvPr/>
            </p:nvSpPr>
            <p:spPr>
              <a:xfrm>
                <a:off x="5098310" y="3791398"/>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1" name="Cube 400"/>
              <p:cNvSpPr/>
              <p:nvPr/>
            </p:nvSpPr>
            <p:spPr>
              <a:xfrm>
                <a:off x="5098310" y="334248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2" name="Cube 401"/>
              <p:cNvSpPr/>
              <p:nvPr/>
            </p:nvSpPr>
            <p:spPr>
              <a:xfrm>
                <a:off x="5098310" y="2896902"/>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3" name="Cube 402"/>
              <p:cNvSpPr/>
              <p:nvPr/>
            </p:nvSpPr>
            <p:spPr>
              <a:xfrm>
                <a:off x="5098310" y="2451442"/>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4" name="Cube 403"/>
              <p:cNvSpPr/>
              <p:nvPr/>
            </p:nvSpPr>
            <p:spPr>
              <a:xfrm>
                <a:off x="5098310" y="200586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5" name="Cube 404"/>
              <p:cNvSpPr/>
              <p:nvPr/>
            </p:nvSpPr>
            <p:spPr>
              <a:xfrm>
                <a:off x="5098310" y="1563451"/>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6" name="Cube 405"/>
              <p:cNvSpPr/>
              <p:nvPr/>
            </p:nvSpPr>
            <p:spPr>
              <a:xfrm>
                <a:off x="5098310" y="111787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7" name="Cube 406"/>
              <p:cNvSpPr/>
              <p:nvPr/>
            </p:nvSpPr>
            <p:spPr>
              <a:xfrm>
                <a:off x="5098310" y="67241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8" name="Cube 407"/>
              <p:cNvSpPr/>
              <p:nvPr/>
            </p:nvSpPr>
            <p:spPr>
              <a:xfrm>
                <a:off x="5098310" y="22683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09" name="Group 408"/>
            <p:cNvGrpSpPr>
              <a:grpSpLocks noChangeAspect="1"/>
            </p:cNvGrpSpPr>
            <p:nvPr/>
          </p:nvGrpSpPr>
          <p:grpSpPr>
            <a:xfrm>
              <a:off x="5073378" y="1862773"/>
              <a:ext cx="240172" cy="1765993"/>
              <a:chOff x="5098310" y="226835"/>
              <a:chExt cx="606056" cy="4616434"/>
            </a:xfrm>
            <a:solidFill>
              <a:schemeClr val="accent3"/>
            </a:solidFill>
          </p:grpSpPr>
          <p:sp>
            <p:nvSpPr>
              <p:cNvPr id="410" name="Cube 409"/>
              <p:cNvSpPr/>
              <p:nvPr/>
            </p:nvSpPr>
            <p:spPr>
              <a:xfrm>
                <a:off x="5098310" y="424279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1" name="Cube 410"/>
              <p:cNvSpPr/>
              <p:nvPr/>
            </p:nvSpPr>
            <p:spPr>
              <a:xfrm>
                <a:off x="5098310" y="3791398"/>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2" name="Cube 411"/>
              <p:cNvSpPr/>
              <p:nvPr/>
            </p:nvSpPr>
            <p:spPr>
              <a:xfrm>
                <a:off x="5098310" y="334248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3" name="Cube 412"/>
              <p:cNvSpPr/>
              <p:nvPr/>
            </p:nvSpPr>
            <p:spPr>
              <a:xfrm>
                <a:off x="5098310" y="2896902"/>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4" name="Cube 413"/>
              <p:cNvSpPr/>
              <p:nvPr/>
            </p:nvSpPr>
            <p:spPr>
              <a:xfrm>
                <a:off x="5098310" y="2451442"/>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5" name="Cube 414"/>
              <p:cNvSpPr/>
              <p:nvPr/>
            </p:nvSpPr>
            <p:spPr>
              <a:xfrm>
                <a:off x="5098310" y="200586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6" name="Cube 415"/>
              <p:cNvSpPr/>
              <p:nvPr/>
            </p:nvSpPr>
            <p:spPr>
              <a:xfrm>
                <a:off x="5098310" y="1563451"/>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7" name="Cube 416"/>
              <p:cNvSpPr/>
              <p:nvPr/>
            </p:nvSpPr>
            <p:spPr>
              <a:xfrm>
                <a:off x="5098310" y="111787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8" name="Cube 417"/>
              <p:cNvSpPr/>
              <p:nvPr/>
            </p:nvSpPr>
            <p:spPr>
              <a:xfrm>
                <a:off x="5098310" y="67241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9" name="Cube 418"/>
              <p:cNvSpPr/>
              <p:nvPr/>
            </p:nvSpPr>
            <p:spPr>
              <a:xfrm>
                <a:off x="5098310" y="22683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20" name="Group 419"/>
            <p:cNvGrpSpPr>
              <a:grpSpLocks noChangeAspect="1"/>
            </p:cNvGrpSpPr>
            <p:nvPr/>
          </p:nvGrpSpPr>
          <p:grpSpPr>
            <a:xfrm>
              <a:off x="5618502" y="1862773"/>
              <a:ext cx="240172" cy="1765993"/>
              <a:chOff x="5098310" y="226835"/>
              <a:chExt cx="606056" cy="4616434"/>
            </a:xfrm>
            <a:solidFill>
              <a:schemeClr val="accent3"/>
            </a:solidFill>
          </p:grpSpPr>
          <p:sp>
            <p:nvSpPr>
              <p:cNvPr id="421" name="Cube 420"/>
              <p:cNvSpPr/>
              <p:nvPr/>
            </p:nvSpPr>
            <p:spPr>
              <a:xfrm>
                <a:off x="5098310" y="424279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2" name="Cube 421"/>
              <p:cNvSpPr/>
              <p:nvPr/>
            </p:nvSpPr>
            <p:spPr>
              <a:xfrm>
                <a:off x="5098310" y="3791398"/>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3" name="Cube 422"/>
              <p:cNvSpPr/>
              <p:nvPr/>
            </p:nvSpPr>
            <p:spPr>
              <a:xfrm>
                <a:off x="5098310" y="334248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4" name="Cube 423"/>
              <p:cNvSpPr/>
              <p:nvPr/>
            </p:nvSpPr>
            <p:spPr>
              <a:xfrm>
                <a:off x="5098310" y="2896902"/>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5" name="Cube 424"/>
              <p:cNvSpPr/>
              <p:nvPr/>
            </p:nvSpPr>
            <p:spPr>
              <a:xfrm>
                <a:off x="5098310" y="2451442"/>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6" name="Cube 425"/>
              <p:cNvSpPr/>
              <p:nvPr/>
            </p:nvSpPr>
            <p:spPr>
              <a:xfrm>
                <a:off x="5098310" y="200586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7" name="Cube 426"/>
              <p:cNvSpPr/>
              <p:nvPr/>
            </p:nvSpPr>
            <p:spPr>
              <a:xfrm>
                <a:off x="5098310" y="1563451"/>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8" name="Cube 427"/>
              <p:cNvSpPr/>
              <p:nvPr/>
            </p:nvSpPr>
            <p:spPr>
              <a:xfrm>
                <a:off x="5098310" y="111787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9" name="Cube 428"/>
              <p:cNvSpPr/>
              <p:nvPr/>
            </p:nvSpPr>
            <p:spPr>
              <a:xfrm>
                <a:off x="5098310" y="67241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0" name="Cube 429"/>
              <p:cNvSpPr/>
              <p:nvPr/>
            </p:nvSpPr>
            <p:spPr>
              <a:xfrm>
                <a:off x="5098310" y="22683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31" name="Group 430"/>
            <p:cNvGrpSpPr>
              <a:grpSpLocks noChangeAspect="1"/>
            </p:cNvGrpSpPr>
            <p:nvPr/>
          </p:nvGrpSpPr>
          <p:grpSpPr>
            <a:xfrm>
              <a:off x="5891064" y="1862773"/>
              <a:ext cx="240172" cy="1765993"/>
              <a:chOff x="5098310" y="226835"/>
              <a:chExt cx="606056" cy="4616434"/>
            </a:xfrm>
            <a:solidFill>
              <a:schemeClr val="accent3"/>
            </a:solidFill>
          </p:grpSpPr>
          <p:sp>
            <p:nvSpPr>
              <p:cNvPr id="432" name="Cube 431"/>
              <p:cNvSpPr/>
              <p:nvPr/>
            </p:nvSpPr>
            <p:spPr>
              <a:xfrm>
                <a:off x="5098310" y="424279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3" name="Cube 432"/>
              <p:cNvSpPr/>
              <p:nvPr/>
            </p:nvSpPr>
            <p:spPr>
              <a:xfrm>
                <a:off x="5098310" y="3791398"/>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4" name="Cube 433"/>
              <p:cNvSpPr/>
              <p:nvPr/>
            </p:nvSpPr>
            <p:spPr>
              <a:xfrm>
                <a:off x="5098310" y="334248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5" name="Cube 434"/>
              <p:cNvSpPr/>
              <p:nvPr/>
            </p:nvSpPr>
            <p:spPr>
              <a:xfrm>
                <a:off x="5098310" y="2896902"/>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6" name="Cube 435"/>
              <p:cNvSpPr/>
              <p:nvPr/>
            </p:nvSpPr>
            <p:spPr>
              <a:xfrm>
                <a:off x="5098310" y="2451442"/>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7" name="Cube 436"/>
              <p:cNvSpPr/>
              <p:nvPr/>
            </p:nvSpPr>
            <p:spPr>
              <a:xfrm>
                <a:off x="5098310" y="200586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8" name="Cube 437"/>
              <p:cNvSpPr/>
              <p:nvPr/>
            </p:nvSpPr>
            <p:spPr>
              <a:xfrm>
                <a:off x="5098310" y="1563451"/>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9" name="Cube 438"/>
              <p:cNvSpPr/>
              <p:nvPr/>
            </p:nvSpPr>
            <p:spPr>
              <a:xfrm>
                <a:off x="5098310" y="111787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0" name="Cube 439"/>
              <p:cNvSpPr/>
              <p:nvPr/>
            </p:nvSpPr>
            <p:spPr>
              <a:xfrm>
                <a:off x="5098310" y="67241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1" name="Cube 440"/>
              <p:cNvSpPr/>
              <p:nvPr/>
            </p:nvSpPr>
            <p:spPr>
              <a:xfrm>
                <a:off x="5098310" y="22683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42" name="Group 441"/>
            <p:cNvGrpSpPr>
              <a:grpSpLocks noChangeAspect="1"/>
            </p:cNvGrpSpPr>
            <p:nvPr/>
          </p:nvGrpSpPr>
          <p:grpSpPr>
            <a:xfrm>
              <a:off x="4800816" y="1862773"/>
              <a:ext cx="240172" cy="1765993"/>
              <a:chOff x="5098310" y="226835"/>
              <a:chExt cx="606056" cy="4616434"/>
            </a:xfrm>
            <a:solidFill>
              <a:schemeClr val="accent3"/>
            </a:solidFill>
          </p:grpSpPr>
          <p:sp>
            <p:nvSpPr>
              <p:cNvPr id="443" name="Cube 442"/>
              <p:cNvSpPr/>
              <p:nvPr/>
            </p:nvSpPr>
            <p:spPr>
              <a:xfrm>
                <a:off x="5098310" y="424279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4" name="Cube 443"/>
              <p:cNvSpPr/>
              <p:nvPr/>
            </p:nvSpPr>
            <p:spPr>
              <a:xfrm>
                <a:off x="5098310" y="3791398"/>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5" name="Cube 444"/>
              <p:cNvSpPr/>
              <p:nvPr/>
            </p:nvSpPr>
            <p:spPr>
              <a:xfrm>
                <a:off x="5098310" y="334248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6" name="Cube 445"/>
              <p:cNvSpPr/>
              <p:nvPr/>
            </p:nvSpPr>
            <p:spPr>
              <a:xfrm>
                <a:off x="5098310" y="2896902"/>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7" name="Cube 446"/>
              <p:cNvSpPr/>
              <p:nvPr/>
            </p:nvSpPr>
            <p:spPr>
              <a:xfrm>
                <a:off x="5098310" y="2451442"/>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8" name="Cube 447"/>
              <p:cNvSpPr/>
              <p:nvPr/>
            </p:nvSpPr>
            <p:spPr>
              <a:xfrm>
                <a:off x="5098310" y="200586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9" name="Cube 448"/>
              <p:cNvSpPr/>
              <p:nvPr/>
            </p:nvSpPr>
            <p:spPr>
              <a:xfrm>
                <a:off x="5098310" y="1563451"/>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0" name="Cube 449"/>
              <p:cNvSpPr/>
              <p:nvPr/>
            </p:nvSpPr>
            <p:spPr>
              <a:xfrm>
                <a:off x="5098310" y="111787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1" name="Cube 450"/>
              <p:cNvSpPr/>
              <p:nvPr/>
            </p:nvSpPr>
            <p:spPr>
              <a:xfrm>
                <a:off x="5098310" y="67241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2" name="Cube 451"/>
              <p:cNvSpPr/>
              <p:nvPr/>
            </p:nvSpPr>
            <p:spPr>
              <a:xfrm>
                <a:off x="5098310" y="22683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53" name="Group 452"/>
            <p:cNvGrpSpPr>
              <a:grpSpLocks noChangeAspect="1"/>
            </p:cNvGrpSpPr>
            <p:nvPr/>
          </p:nvGrpSpPr>
          <p:grpSpPr>
            <a:xfrm>
              <a:off x="5345940" y="1862773"/>
              <a:ext cx="240172" cy="1765993"/>
              <a:chOff x="5098310" y="226835"/>
              <a:chExt cx="606056" cy="4616434"/>
            </a:xfrm>
            <a:solidFill>
              <a:schemeClr val="accent3"/>
            </a:solidFill>
          </p:grpSpPr>
          <p:sp>
            <p:nvSpPr>
              <p:cNvPr id="454" name="Cube 453"/>
              <p:cNvSpPr/>
              <p:nvPr/>
            </p:nvSpPr>
            <p:spPr>
              <a:xfrm>
                <a:off x="5098310" y="424279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5" name="Cube 454"/>
              <p:cNvSpPr/>
              <p:nvPr/>
            </p:nvSpPr>
            <p:spPr>
              <a:xfrm>
                <a:off x="5098310" y="3791398"/>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6" name="Cube 455"/>
              <p:cNvSpPr/>
              <p:nvPr/>
            </p:nvSpPr>
            <p:spPr>
              <a:xfrm>
                <a:off x="5098310" y="334248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7" name="Cube 456"/>
              <p:cNvSpPr/>
              <p:nvPr/>
            </p:nvSpPr>
            <p:spPr>
              <a:xfrm>
                <a:off x="5098310" y="2896902"/>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8" name="Cube 457"/>
              <p:cNvSpPr/>
              <p:nvPr/>
            </p:nvSpPr>
            <p:spPr>
              <a:xfrm>
                <a:off x="5098310" y="2451442"/>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9" name="Cube 458"/>
              <p:cNvSpPr/>
              <p:nvPr/>
            </p:nvSpPr>
            <p:spPr>
              <a:xfrm>
                <a:off x="5098310" y="200586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0" name="Cube 459"/>
              <p:cNvSpPr/>
              <p:nvPr/>
            </p:nvSpPr>
            <p:spPr>
              <a:xfrm>
                <a:off x="5098310" y="1563451"/>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1" name="Cube 460"/>
              <p:cNvSpPr/>
              <p:nvPr/>
            </p:nvSpPr>
            <p:spPr>
              <a:xfrm>
                <a:off x="5098310" y="111787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2" name="Cube 461"/>
              <p:cNvSpPr/>
              <p:nvPr/>
            </p:nvSpPr>
            <p:spPr>
              <a:xfrm>
                <a:off x="5098310" y="67241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3" name="Cube 462"/>
              <p:cNvSpPr/>
              <p:nvPr/>
            </p:nvSpPr>
            <p:spPr>
              <a:xfrm>
                <a:off x="5098310" y="22683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spTree>
    <p:extLst>
      <p:ext uri="{BB962C8B-B14F-4D97-AF65-F5344CB8AC3E}">
        <p14:creationId xmlns:p14="http://schemas.microsoft.com/office/powerpoint/2010/main" val="307094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par>
                          <p:cTn id="7" fill="hold">
                            <p:stCondLst>
                              <p:cond delay="1601"/>
                            </p:stCondLst>
                            <p:childTnLst>
                              <p:par>
                                <p:cTn id="8" presetID="1" presetClass="entr" presetSubtype="0" fill="hold" grpId="0" nodeType="afterEffect">
                                  <p:stCondLst>
                                    <p:cond delay="0"/>
                                  </p:stCondLst>
                                  <p:iterate type="lt">
                                    <p:tmAbs val="80"/>
                                  </p:iterate>
                                  <p:childTnLst>
                                    <p:set>
                                      <p:cBhvr>
                                        <p:cTn id="9" dur="1" fill="hold">
                                          <p:stCondLst>
                                            <p:cond delay="0"/>
                                          </p:stCondLst>
                                        </p:cTn>
                                        <p:tgtEl>
                                          <p:spTgt spid="2">
                                            <p:txEl>
                                              <p:pRg st="1" end="1"/>
                                            </p:txEl>
                                          </p:spTgt>
                                        </p:tgtEl>
                                        <p:attrNameLst>
                                          <p:attrName>style.visibility</p:attrName>
                                        </p:attrNameLst>
                                      </p:cBhvr>
                                      <p:to>
                                        <p:strVal val="visible"/>
                                      </p:to>
                                    </p:set>
                                  </p:childTnLst>
                                </p:cTn>
                              </p:par>
                              <p:par>
                                <p:cTn id="10" presetID="10" presetClass="entr" presetSubtype="0" fill="hold" nodeType="withEffect">
                                  <p:stCondLst>
                                    <p:cond delay="25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10" presetClass="entr" presetSubtype="0" fill="hold" nodeType="withEffect">
                                  <p:stCondLst>
                                    <p:cond delay="250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1417588"/>
            <a:ext cx="8229600" cy="1754326"/>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will learn how to show numbers in different ways</a:t>
            </a:r>
            <a:r>
              <a:rPr lang="en-US" sz="3600" dirty="0">
                <a:solidFill>
                  <a:schemeClr val="accent5"/>
                </a:solidFill>
                <a:latin typeface="Orly's Font 2" pitchFamily="66" charset="0"/>
                <a:ea typeface="Verdana" pitchFamily="34" charset="0"/>
                <a:cs typeface="Verdana" pitchFamily="34" charset="0"/>
              </a:rPr>
              <a:t> </a:t>
            </a:r>
            <a:r>
              <a:rPr lang="en-US" sz="3600" dirty="0" smtClean="0">
                <a:solidFill>
                  <a:schemeClr val="accent1"/>
                </a:solidFill>
                <a:latin typeface="Orly's Font 2" pitchFamily="66" charset="0"/>
                <a:ea typeface="Verdana" pitchFamily="34" charset="0"/>
                <a:cs typeface="Verdana" pitchFamily="34" charset="0"/>
              </a:rPr>
              <a:t>by taking models apart.</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39945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600200" y="2457451"/>
            <a:ext cx="1779373" cy="17462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688258" y="2457451"/>
            <a:ext cx="236550" cy="16731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6140011" y="3854767"/>
            <a:ext cx="234778" cy="228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Placeholder 2"/>
          <p:cNvSpPr txBox="1">
            <a:spLocks/>
          </p:cNvSpPr>
          <p:nvPr/>
        </p:nvSpPr>
        <p:spPr bwMode="auto">
          <a:xfrm>
            <a:off x="914400" y="971550"/>
            <a:ext cx="7315200" cy="1108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Base Ten Blocks</a:t>
            </a:r>
            <a:endParaRPr lang="en-US" sz="2800" dirty="0">
              <a:solidFill>
                <a:schemeClr val="accent1"/>
              </a:solidFill>
              <a:latin typeface="Orly's Font 2" pitchFamily="66" charset="0"/>
            </a:endParaRPr>
          </a:p>
        </p:txBody>
      </p:sp>
      <p:sp>
        <p:nvSpPr>
          <p:cNvPr id="9" name="Text Placeholder 2"/>
          <p:cNvSpPr txBox="1">
            <a:spLocks/>
          </p:cNvSpPr>
          <p:nvPr/>
        </p:nvSpPr>
        <p:spPr bwMode="auto">
          <a:xfrm>
            <a:off x="5372100" y="1885950"/>
            <a:ext cx="16002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5"/>
                </a:solidFill>
                <a:latin typeface="Orly's Font 2" pitchFamily="66" charset="0"/>
              </a:rPr>
              <a:t>Ones</a:t>
            </a:r>
            <a:endParaRPr lang="en-US" dirty="0">
              <a:solidFill>
                <a:schemeClr val="accent5"/>
              </a:solidFill>
              <a:latin typeface="Orly's Font 2" pitchFamily="66" charset="0"/>
            </a:endParaRPr>
          </a:p>
        </p:txBody>
      </p:sp>
      <p:sp>
        <p:nvSpPr>
          <p:cNvPr id="10" name="Text Placeholder 2"/>
          <p:cNvSpPr txBox="1">
            <a:spLocks/>
          </p:cNvSpPr>
          <p:nvPr/>
        </p:nvSpPr>
        <p:spPr bwMode="auto">
          <a:xfrm>
            <a:off x="3886200" y="1885950"/>
            <a:ext cx="16002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5"/>
                </a:solidFill>
                <a:latin typeface="Orly's Font 2" pitchFamily="66" charset="0"/>
              </a:rPr>
              <a:t>Tens</a:t>
            </a:r>
            <a:endParaRPr lang="en-US" dirty="0">
              <a:solidFill>
                <a:schemeClr val="accent5"/>
              </a:solidFill>
              <a:latin typeface="Orly's Font 2" pitchFamily="66" charset="0"/>
            </a:endParaRPr>
          </a:p>
        </p:txBody>
      </p:sp>
      <p:sp>
        <p:nvSpPr>
          <p:cNvPr id="11" name="Text Placeholder 2"/>
          <p:cNvSpPr txBox="1">
            <a:spLocks/>
          </p:cNvSpPr>
          <p:nvPr/>
        </p:nvSpPr>
        <p:spPr bwMode="auto">
          <a:xfrm>
            <a:off x="1714500" y="1885950"/>
            <a:ext cx="17145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5"/>
                </a:solidFill>
                <a:latin typeface="Orly's Font 2" pitchFamily="66" charset="0"/>
              </a:rPr>
              <a:t>Hundreds</a:t>
            </a:r>
            <a:endParaRPr lang="en-US" dirty="0">
              <a:solidFill>
                <a:schemeClr val="accent5"/>
              </a:solidFill>
              <a:latin typeface="Orly's Font 2" pitchFamily="66" charset="0"/>
            </a:endParaRPr>
          </a:p>
        </p:txBody>
      </p:sp>
    </p:spTree>
    <p:extLst>
      <p:ext uri="{BB962C8B-B14F-4D97-AF65-F5344CB8AC3E}">
        <p14:creationId xmlns:p14="http://schemas.microsoft.com/office/powerpoint/2010/main" val="2203147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80"/>
                                  </p:iterate>
                                  <p:childTnLst>
                                    <p:set>
                                      <p:cBhvr>
                                        <p:cTn id="1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29"/>
                                        </p:tgtEl>
                                        <p:attrNameLst>
                                          <p:attrName>style.visibility</p:attrName>
                                        </p:attrNameLst>
                                      </p:cBhvr>
                                      <p:to>
                                        <p:strVal val="visible"/>
                                      </p:to>
                                    </p:set>
                                    <p:animEffect transition="in" filter="fade">
                                      <p:cBhvr>
                                        <p:cTn id="15" dur="500"/>
                                        <p:tgtEl>
                                          <p:spTgt spid="1029"/>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iterate type="lt">
                                    <p:tmAbs val="80"/>
                                  </p:iterate>
                                  <p:childTnLst>
                                    <p:set>
                                      <p:cBhvr>
                                        <p:cTn id="19"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028"/>
                                        </p:tgtEl>
                                        <p:attrNameLst>
                                          <p:attrName>style.visibility</p:attrName>
                                        </p:attrNameLst>
                                      </p:cBhvr>
                                      <p:to>
                                        <p:strVal val="visible"/>
                                      </p:to>
                                    </p:set>
                                    <p:animEffect transition="in" filter="fade">
                                      <p:cBhvr>
                                        <p:cTn id="24" dur="500"/>
                                        <p:tgtEl>
                                          <p:spTgt spid="1028"/>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iterate type="lt">
                                    <p:tmAbs val="80"/>
                                  </p:iterate>
                                  <p:childTnLst>
                                    <p:set>
                                      <p:cBhvr>
                                        <p:cTn id="28"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027"/>
                                        </p:tgtEl>
                                        <p:attrNameLst>
                                          <p:attrName>style.visibility</p:attrName>
                                        </p:attrNameLst>
                                      </p:cBhvr>
                                      <p:to>
                                        <p:strVal val="visible"/>
                                      </p:to>
                                    </p:set>
                                    <p:animEffect transition="in" filter="fade">
                                      <p:cBhvr>
                                        <p:cTn id="33"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9" grpId="0" build="p"/>
      <p:bldP spid="10" grpId="0" build="p"/>
      <p:bldP spid="11"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1428482" y="937683"/>
            <a:ext cx="492040" cy="1943100"/>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ln>
                <a:solidFill>
                  <a:schemeClr val="tx1"/>
                </a:solidFill>
              </a:ln>
              <a:solidFill>
                <a:schemeClr val="tx1"/>
              </a:solidFill>
            </a:endParaRPr>
          </a:p>
        </p:txBody>
      </p:sp>
      <p:sp>
        <p:nvSpPr>
          <p:cNvPr id="346" name="Cube 345"/>
          <p:cNvSpPr/>
          <p:nvPr/>
        </p:nvSpPr>
        <p:spPr>
          <a:xfrm>
            <a:off x="2843121" y="2533331"/>
            <a:ext cx="206305" cy="197318"/>
          </a:xfrm>
          <a:prstGeom prst="cube">
            <a:avLst/>
          </a:prstGeom>
          <a:solidFill>
            <a:srgbClr val="21DA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7" name="Cube 346"/>
          <p:cNvSpPr/>
          <p:nvPr/>
        </p:nvSpPr>
        <p:spPr>
          <a:xfrm>
            <a:off x="3186021" y="2533331"/>
            <a:ext cx="206305" cy="197318"/>
          </a:xfrm>
          <a:prstGeom prst="cube">
            <a:avLst/>
          </a:prstGeom>
          <a:solidFill>
            <a:srgbClr val="21DA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8" name="Cube 347"/>
          <p:cNvSpPr/>
          <p:nvPr/>
        </p:nvSpPr>
        <p:spPr>
          <a:xfrm>
            <a:off x="2500221" y="2533331"/>
            <a:ext cx="206305" cy="197318"/>
          </a:xfrm>
          <a:prstGeom prst="cube">
            <a:avLst/>
          </a:prstGeom>
          <a:solidFill>
            <a:srgbClr val="21DA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9" name="Cube 348"/>
          <p:cNvSpPr/>
          <p:nvPr/>
        </p:nvSpPr>
        <p:spPr>
          <a:xfrm>
            <a:off x="3528921" y="2533331"/>
            <a:ext cx="206305" cy="197318"/>
          </a:xfrm>
          <a:prstGeom prst="cube">
            <a:avLst/>
          </a:prstGeom>
          <a:solidFill>
            <a:srgbClr val="21DA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218" name="Group 217"/>
          <p:cNvGrpSpPr>
            <a:grpSpLocks noChangeAspect="1"/>
          </p:cNvGrpSpPr>
          <p:nvPr/>
        </p:nvGrpSpPr>
        <p:grpSpPr>
          <a:xfrm>
            <a:off x="1143000" y="1085850"/>
            <a:ext cx="230434" cy="1633478"/>
            <a:chOff x="5098310" y="226835"/>
            <a:chExt cx="606056" cy="4616434"/>
          </a:xfrm>
          <a:solidFill>
            <a:srgbClr val="21DAFF"/>
          </a:solidFill>
        </p:grpSpPr>
        <p:sp>
          <p:nvSpPr>
            <p:cNvPr id="219" name="Cube 218"/>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0" name="Cube 219"/>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1" name="Cube 220"/>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2" name="Cube 221"/>
            <p:cNvSpPr/>
            <p:nvPr/>
          </p:nvSpPr>
          <p:spPr>
            <a:xfrm>
              <a:off x="5098310" y="289003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3" name="Cube 222"/>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4" name="Cube 223"/>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5" name="Cube 224"/>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6" name="Cube 225"/>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7" name="Cube 226"/>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8" name="Cube 227"/>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31" name="Group 230"/>
          <p:cNvGrpSpPr>
            <a:grpSpLocks noChangeAspect="1"/>
          </p:cNvGrpSpPr>
          <p:nvPr/>
        </p:nvGrpSpPr>
        <p:grpSpPr>
          <a:xfrm>
            <a:off x="1553750" y="1085850"/>
            <a:ext cx="230434" cy="1633478"/>
            <a:chOff x="5098310" y="226835"/>
            <a:chExt cx="606056" cy="4616434"/>
          </a:xfrm>
          <a:solidFill>
            <a:srgbClr val="21DAFF"/>
          </a:solidFill>
        </p:grpSpPr>
        <p:sp>
          <p:nvSpPr>
            <p:cNvPr id="232" name="Cube 231"/>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3" name="Cube 232"/>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4" name="Cube 233"/>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5" name="Cube 234"/>
            <p:cNvSpPr/>
            <p:nvPr/>
          </p:nvSpPr>
          <p:spPr>
            <a:xfrm>
              <a:off x="5098310" y="289003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6" name="Cube 235"/>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7" name="Cube 236"/>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8" name="Cube 237"/>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9" name="Cube 238"/>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0" name="Cube 239"/>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1" name="Cube 240"/>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47" name="Group 246"/>
          <p:cNvGrpSpPr>
            <a:grpSpLocks noChangeAspect="1"/>
          </p:cNvGrpSpPr>
          <p:nvPr/>
        </p:nvGrpSpPr>
        <p:grpSpPr>
          <a:xfrm>
            <a:off x="5519361" y="1085850"/>
            <a:ext cx="230434" cy="1633478"/>
            <a:chOff x="5098310" y="226835"/>
            <a:chExt cx="606056" cy="4616434"/>
          </a:xfrm>
          <a:solidFill>
            <a:schemeClr val="accent3"/>
          </a:solidFill>
        </p:grpSpPr>
        <p:sp>
          <p:nvSpPr>
            <p:cNvPr id="248" name="Cube 247"/>
            <p:cNvSpPr/>
            <p:nvPr/>
          </p:nvSpPr>
          <p:spPr>
            <a:xfrm>
              <a:off x="5098310" y="424279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9" name="Cube 248"/>
            <p:cNvSpPr/>
            <p:nvPr/>
          </p:nvSpPr>
          <p:spPr>
            <a:xfrm>
              <a:off x="5098310" y="3791399"/>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0" name="Cube 249"/>
            <p:cNvSpPr/>
            <p:nvPr/>
          </p:nvSpPr>
          <p:spPr>
            <a:xfrm>
              <a:off x="5098310" y="334248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1" name="Cube 250"/>
            <p:cNvSpPr/>
            <p:nvPr/>
          </p:nvSpPr>
          <p:spPr>
            <a:xfrm>
              <a:off x="5098310" y="289003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2" name="Cube 251"/>
            <p:cNvSpPr/>
            <p:nvPr/>
          </p:nvSpPr>
          <p:spPr>
            <a:xfrm>
              <a:off x="5098310" y="244661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3" name="Cube 252"/>
            <p:cNvSpPr/>
            <p:nvPr/>
          </p:nvSpPr>
          <p:spPr>
            <a:xfrm>
              <a:off x="5098310" y="200586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4" name="Cube 253"/>
            <p:cNvSpPr/>
            <p:nvPr/>
          </p:nvSpPr>
          <p:spPr>
            <a:xfrm>
              <a:off x="5098310" y="155862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5" name="Cube 254"/>
            <p:cNvSpPr/>
            <p:nvPr/>
          </p:nvSpPr>
          <p:spPr>
            <a:xfrm>
              <a:off x="5098310" y="111787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6" name="Cube 255"/>
            <p:cNvSpPr/>
            <p:nvPr/>
          </p:nvSpPr>
          <p:spPr>
            <a:xfrm>
              <a:off x="5098310" y="67241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7" name="Cube 256"/>
            <p:cNvSpPr/>
            <p:nvPr/>
          </p:nvSpPr>
          <p:spPr>
            <a:xfrm>
              <a:off x="5098310" y="22683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259" name="Cube 258"/>
          <p:cNvSpPr/>
          <p:nvPr/>
        </p:nvSpPr>
        <p:spPr>
          <a:xfrm>
            <a:off x="8113466" y="1634772"/>
            <a:ext cx="230434" cy="212473"/>
          </a:xfrm>
          <a:prstGeom prst="cube">
            <a:avLst/>
          </a:prstGeom>
          <a:solidFill>
            <a:schemeClr val="accent3"/>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0" name="Cube 259"/>
          <p:cNvSpPr/>
          <p:nvPr/>
        </p:nvSpPr>
        <p:spPr>
          <a:xfrm>
            <a:off x="7631655" y="2061543"/>
            <a:ext cx="230434" cy="212473"/>
          </a:xfrm>
          <a:prstGeom prst="cube">
            <a:avLst/>
          </a:prstGeom>
          <a:solidFill>
            <a:schemeClr val="accent3"/>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1" name="Cube 260"/>
          <p:cNvSpPr/>
          <p:nvPr/>
        </p:nvSpPr>
        <p:spPr>
          <a:xfrm>
            <a:off x="7684841" y="1634772"/>
            <a:ext cx="230434" cy="212473"/>
          </a:xfrm>
          <a:prstGeom prst="cube">
            <a:avLst/>
          </a:prstGeom>
          <a:solidFill>
            <a:schemeClr val="accent3"/>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2" name="Cube 261"/>
          <p:cNvSpPr/>
          <p:nvPr/>
        </p:nvSpPr>
        <p:spPr>
          <a:xfrm>
            <a:off x="6784501" y="2061543"/>
            <a:ext cx="230434" cy="212473"/>
          </a:xfrm>
          <a:prstGeom prst="cube">
            <a:avLst/>
          </a:prstGeom>
          <a:solidFill>
            <a:schemeClr val="accent3"/>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3" name="Cube 262"/>
          <p:cNvSpPr/>
          <p:nvPr/>
        </p:nvSpPr>
        <p:spPr>
          <a:xfrm>
            <a:off x="6360924" y="2061543"/>
            <a:ext cx="230434" cy="212473"/>
          </a:xfrm>
          <a:prstGeom prst="cube">
            <a:avLst/>
          </a:prstGeom>
          <a:solidFill>
            <a:schemeClr val="accent3"/>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4" name="Cube 263"/>
          <p:cNvSpPr/>
          <p:nvPr/>
        </p:nvSpPr>
        <p:spPr>
          <a:xfrm>
            <a:off x="7208078" y="2061543"/>
            <a:ext cx="230434" cy="212473"/>
          </a:xfrm>
          <a:prstGeom prst="cube">
            <a:avLst/>
          </a:prstGeom>
          <a:solidFill>
            <a:schemeClr val="accent3"/>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5" name="Cube 264"/>
          <p:cNvSpPr/>
          <p:nvPr/>
        </p:nvSpPr>
        <p:spPr>
          <a:xfrm>
            <a:off x="7256216" y="1634772"/>
            <a:ext cx="230434" cy="212473"/>
          </a:xfrm>
          <a:prstGeom prst="cube">
            <a:avLst/>
          </a:prstGeom>
          <a:solidFill>
            <a:schemeClr val="accent3"/>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6" name="Cube 265"/>
          <p:cNvSpPr/>
          <p:nvPr/>
        </p:nvSpPr>
        <p:spPr>
          <a:xfrm>
            <a:off x="6398966" y="1634772"/>
            <a:ext cx="230434" cy="212473"/>
          </a:xfrm>
          <a:prstGeom prst="cube">
            <a:avLst/>
          </a:prstGeom>
          <a:solidFill>
            <a:schemeClr val="accent3"/>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7" name="Cube 266"/>
          <p:cNvSpPr/>
          <p:nvPr/>
        </p:nvSpPr>
        <p:spPr>
          <a:xfrm>
            <a:off x="6827591" y="1634772"/>
            <a:ext cx="230434" cy="212473"/>
          </a:xfrm>
          <a:prstGeom prst="cube">
            <a:avLst/>
          </a:prstGeom>
          <a:solidFill>
            <a:schemeClr val="accent3"/>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8" name="Cube 267"/>
          <p:cNvSpPr/>
          <p:nvPr/>
        </p:nvSpPr>
        <p:spPr>
          <a:xfrm>
            <a:off x="8055231" y="2061543"/>
            <a:ext cx="230434" cy="212473"/>
          </a:xfrm>
          <a:prstGeom prst="cube">
            <a:avLst/>
          </a:prstGeom>
          <a:solidFill>
            <a:schemeClr val="accent3"/>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9" name="Cube 268"/>
          <p:cNvSpPr/>
          <p:nvPr/>
        </p:nvSpPr>
        <p:spPr>
          <a:xfrm>
            <a:off x="6346245" y="2506855"/>
            <a:ext cx="230434" cy="212473"/>
          </a:xfrm>
          <a:prstGeom prst="cube">
            <a:avLst/>
          </a:prstGeom>
          <a:solidFill>
            <a:schemeClr val="accent3"/>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0" name="Cube 269"/>
          <p:cNvSpPr/>
          <p:nvPr/>
        </p:nvSpPr>
        <p:spPr>
          <a:xfrm>
            <a:off x="6771771" y="2506855"/>
            <a:ext cx="230434" cy="212473"/>
          </a:xfrm>
          <a:prstGeom prst="cube">
            <a:avLst/>
          </a:prstGeom>
          <a:solidFill>
            <a:schemeClr val="accent3"/>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1" name="Cube 270"/>
          <p:cNvSpPr/>
          <p:nvPr/>
        </p:nvSpPr>
        <p:spPr>
          <a:xfrm>
            <a:off x="7197297" y="2506855"/>
            <a:ext cx="230434" cy="212473"/>
          </a:xfrm>
          <a:prstGeom prst="cube">
            <a:avLst/>
          </a:prstGeom>
          <a:solidFill>
            <a:schemeClr val="accent3"/>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2" name="Cube 271"/>
          <p:cNvSpPr/>
          <p:nvPr/>
        </p:nvSpPr>
        <p:spPr>
          <a:xfrm>
            <a:off x="7622823" y="2506855"/>
            <a:ext cx="230434" cy="212473"/>
          </a:xfrm>
          <a:prstGeom prst="cube">
            <a:avLst/>
          </a:prstGeom>
          <a:solidFill>
            <a:schemeClr val="accent3"/>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7" name="Group 6"/>
          <p:cNvGrpSpPr/>
          <p:nvPr/>
        </p:nvGrpSpPr>
        <p:grpSpPr>
          <a:xfrm>
            <a:off x="2020726" y="3050597"/>
            <a:ext cx="1751174" cy="523220"/>
            <a:chOff x="2020726" y="3050597"/>
            <a:chExt cx="1751174" cy="523220"/>
          </a:xfrm>
        </p:grpSpPr>
        <p:sp>
          <p:nvSpPr>
            <p:cNvPr id="274" name="Text Placeholder 2"/>
            <p:cNvSpPr txBox="1">
              <a:spLocks/>
            </p:cNvSpPr>
            <p:nvPr/>
          </p:nvSpPr>
          <p:spPr bwMode="auto">
            <a:xfrm>
              <a:off x="2020726" y="3050597"/>
              <a:ext cx="175117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ea typeface="Verdana" pitchFamily="34" charset="0"/>
                  <a:cs typeface="Verdana" pitchFamily="34" charset="0"/>
                </a:rPr>
                <a:t> </a:t>
              </a:r>
              <a:r>
                <a:rPr lang="en-US" sz="2800" dirty="0">
                  <a:solidFill>
                    <a:schemeClr val="accent1"/>
                  </a:solidFill>
                  <a:latin typeface="Verdana" pitchFamily="34" charset="0"/>
                  <a:ea typeface="Verdana" pitchFamily="34" charset="0"/>
                  <a:cs typeface="Verdana" pitchFamily="34" charset="0"/>
                </a:rPr>
                <a:t> </a:t>
              </a:r>
              <a:r>
                <a:rPr lang="en-US" sz="2800" dirty="0" smtClean="0">
                  <a:solidFill>
                    <a:schemeClr val="accent1"/>
                  </a:solidFill>
                  <a:latin typeface="Verdana" pitchFamily="34" charset="0"/>
                  <a:ea typeface="Verdana" pitchFamily="34" charset="0"/>
                  <a:cs typeface="Verdana" pitchFamily="34" charset="0"/>
                </a:rPr>
                <a:t>  </a:t>
              </a:r>
              <a:r>
                <a:rPr lang="en-US" sz="2800" dirty="0" smtClean="0">
                  <a:solidFill>
                    <a:schemeClr val="accent1"/>
                  </a:solidFill>
                  <a:latin typeface="Orly's Font 2" pitchFamily="66" charset="0"/>
                </a:rPr>
                <a:t>ones</a:t>
              </a:r>
              <a:endParaRPr lang="en-US" sz="2800" dirty="0">
                <a:solidFill>
                  <a:schemeClr val="accent1"/>
                </a:solidFill>
                <a:latin typeface="Orly's Font 2" pitchFamily="66" charset="0"/>
              </a:endParaRPr>
            </a:p>
          </p:txBody>
        </p:sp>
        <p:sp>
          <p:nvSpPr>
            <p:cNvPr id="275" name="Text Placeholder 2"/>
            <p:cNvSpPr txBox="1">
              <a:spLocks/>
            </p:cNvSpPr>
            <p:nvPr/>
          </p:nvSpPr>
          <p:spPr bwMode="auto">
            <a:xfrm>
              <a:off x="2082533" y="3050597"/>
              <a:ext cx="8302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5"/>
                  </a:solidFill>
                  <a:latin typeface="Orly's Font 2" pitchFamily="66" charset="0"/>
                </a:rPr>
                <a:t>4</a:t>
              </a:r>
            </a:p>
          </p:txBody>
        </p:sp>
      </p:grpSp>
      <p:grpSp>
        <p:nvGrpSpPr>
          <p:cNvPr id="6" name="Group 5"/>
          <p:cNvGrpSpPr/>
          <p:nvPr/>
        </p:nvGrpSpPr>
        <p:grpSpPr>
          <a:xfrm>
            <a:off x="191926" y="3050597"/>
            <a:ext cx="1920804" cy="523220"/>
            <a:chOff x="191926" y="3050597"/>
            <a:chExt cx="1920804" cy="523220"/>
          </a:xfrm>
        </p:grpSpPr>
        <p:sp>
          <p:nvSpPr>
            <p:cNvPr id="273" name="Text Placeholder 2"/>
            <p:cNvSpPr txBox="1">
              <a:spLocks/>
            </p:cNvSpPr>
            <p:nvPr/>
          </p:nvSpPr>
          <p:spPr bwMode="auto">
            <a:xfrm>
              <a:off x="191926" y="3050597"/>
              <a:ext cx="192080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ea typeface="Verdana" pitchFamily="34" charset="0"/>
                  <a:cs typeface="Verdana" pitchFamily="34" charset="0"/>
                </a:rPr>
                <a:t>  </a:t>
              </a:r>
              <a:r>
                <a:rPr lang="en-US" sz="2800" dirty="0">
                  <a:solidFill>
                    <a:schemeClr val="accent1"/>
                  </a:solidFill>
                  <a:latin typeface="Verdana" pitchFamily="34" charset="0"/>
                  <a:ea typeface="Verdana" pitchFamily="34" charset="0"/>
                  <a:cs typeface="Verdana" pitchFamily="34" charset="0"/>
                </a:rPr>
                <a:t> </a:t>
              </a:r>
              <a:r>
                <a:rPr lang="en-US" sz="2800" dirty="0" smtClean="0">
                  <a:solidFill>
                    <a:schemeClr val="accent1"/>
                  </a:solidFill>
                  <a:latin typeface="Verdana" pitchFamily="34" charset="0"/>
                  <a:ea typeface="Verdana" pitchFamily="34" charset="0"/>
                  <a:cs typeface="Verdana" pitchFamily="34" charset="0"/>
                </a:rPr>
                <a:t>  </a:t>
              </a:r>
              <a:r>
                <a:rPr lang="en-US" sz="2800" dirty="0" smtClean="0">
                  <a:solidFill>
                    <a:schemeClr val="accent1"/>
                  </a:solidFill>
                  <a:latin typeface="Orly's Font 2" pitchFamily="66" charset="0"/>
                </a:rPr>
                <a:t>tens</a:t>
              </a:r>
              <a:endParaRPr lang="en-US" sz="2800" dirty="0">
                <a:solidFill>
                  <a:schemeClr val="accent1"/>
                </a:solidFill>
                <a:latin typeface="Orly's Font 2" pitchFamily="66" charset="0"/>
              </a:endParaRPr>
            </a:p>
          </p:txBody>
        </p:sp>
        <p:sp>
          <p:nvSpPr>
            <p:cNvPr id="276" name="Text Placeholder 2"/>
            <p:cNvSpPr txBox="1">
              <a:spLocks/>
            </p:cNvSpPr>
            <p:nvPr/>
          </p:nvSpPr>
          <p:spPr bwMode="auto">
            <a:xfrm>
              <a:off x="576103" y="3050597"/>
              <a:ext cx="57678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5"/>
                  </a:solidFill>
                  <a:latin typeface="Orly's Font 2" pitchFamily="66" charset="0"/>
                </a:rPr>
                <a:t>2</a:t>
              </a:r>
            </a:p>
          </p:txBody>
        </p:sp>
      </p:grpSp>
      <p:sp>
        <p:nvSpPr>
          <p:cNvPr id="277" name="Text Placeholder 2"/>
          <p:cNvSpPr txBox="1">
            <a:spLocks/>
          </p:cNvSpPr>
          <p:nvPr/>
        </p:nvSpPr>
        <p:spPr bwMode="auto">
          <a:xfrm>
            <a:off x="5958899" y="3991630"/>
            <a:ext cx="98031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24</a:t>
            </a:r>
            <a:endParaRPr lang="en-US" sz="2800" dirty="0">
              <a:solidFill>
                <a:schemeClr val="accent5"/>
              </a:solidFill>
              <a:latin typeface="Orly's Font 2" pitchFamily="66" charset="0"/>
            </a:endParaRPr>
          </a:p>
        </p:txBody>
      </p:sp>
      <p:grpSp>
        <p:nvGrpSpPr>
          <p:cNvPr id="8" name="Group 7"/>
          <p:cNvGrpSpPr/>
          <p:nvPr/>
        </p:nvGrpSpPr>
        <p:grpSpPr>
          <a:xfrm>
            <a:off x="6357054" y="3050597"/>
            <a:ext cx="1751174" cy="523220"/>
            <a:chOff x="6357054" y="3050597"/>
            <a:chExt cx="1751174" cy="523220"/>
          </a:xfrm>
        </p:grpSpPr>
        <p:sp>
          <p:nvSpPr>
            <p:cNvPr id="279" name="Text Placeholder 2"/>
            <p:cNvSpPr txBox="1">
              <a:spLocks/>
            </p:cNvSpPr>
            <p:nvPr/>
          </p:nvSpPr>
          <p:spPr bwMode="auto">
            <a:xfrm>
              <a:off x="6357054" y="3050597"/>
              <a:ext cx="175117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ea typeface="Verdana" pitchFamily="34" charset="0"/>
                  <a:cs typeface="Verdana" pitchFamily="34" charset="0"/>
                </a:rPr>
                <a:t> </a:t>
              </a:r>
              <a:r>
                <a:rPr lang="en-US" sz="2800" dirty="0">
                  <a:solidFill>
                    <a:schemeClr val="accent1"/>
                  </a:solidFill>
                  <a:latin typeface="Verdana" pitchFamily="34" charset="0"/>
                  <a:ea typeface="Verdana" pitchFamily="34" charset="0"/>
                  <a:cs typeface="Verdana" pitchFamily="34" charset="0"/>
                </a:rPr>
                <a:t> </a:t>
              </a:r>
              <a:r>
                <a:rPr lang="en-US" sz="2800" dirty="0" smtClean="0">
                  <a:solidFill>
                    <a:schemeClr val="accent1"/>
                  </a:solidFill>
                  <a:latin typeface="Verdana" pitchFamily="34" charset="0"/>
                  <a:ea typeface="Verdana" pitchFamily="34" charset="0"/>
                  <a:cs typeface="Verdana" pitchFamily="34" charset="0"/>
                </a:rPr>
                <a:t>   </a:t>
              </a:r>
              <a:r>
                <a:rPr lang="en-US" sz="2800" dirty="0" smtClean="0">
                  <a:solidFill>
                    <a:schemeClr val="accent1"/>
                  </a:solidFill>
                  <a:latin typeface="Orly's Font 2" pitchFamily="66" charset="0"/>
                </a:rPr>
                <a:t>ones</a:t>
              </a:r>
              <a:endParaRPr lang="en-US" sz="2800" dirty="0">
                <a:solidFill>
                  <a:schemeClr val="accent1"/>
                </a:solidFill>
                <a:latin typeface="Orly's Font 2" pitchFamily="66" charset="0"/>
              </a:endParaRPr>
            </a:p>
          </p:txBody>
        </p:sp>
        <p:sp>
          <p:nvSpPr>
            <p:cNvPr id="280" name="Text Placeholder 2"/>
            <p:cNvSpPr txBox="1">
              <a:spLocks/>
            </p:cNvSpPr>
            <p:nvPr/>
          </p:nvSpPr>
          <p:spPr bwMode="auto">
            <a:xfrm>
              <a:off x="6418861" y="3050597"/>
              <a:ext cx="8302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14</a:t>
              </a:r>
              <a:endParaRPr lang="en-US" sz="2800" dirty="0">
                <a:solidFill>
                  <a:schemeClr val="accent5"/>
                </a:solidFill>
                <a:latin typeface="Orly's Font 2" pitchFamily="66" charset="0"/>
              </a:endParaRPr>
            </a:p>
          </p:txBody>
        </p:sp>
      </p:grpSp>
      <p:grpSp>
        <p:nvGrpSpPr>
          <p:cNvPr id="9" name="Group 8"/>
          <p:cNvGrpSpPr/>
          <p:nvPr/>
        </p:nvGrpSpPr>
        <p:grpSpPr>
          <a:xfrm>
            <a:off x="4528254" y="3050597"/>
            <a:ext cx="1920804" cy="523220"/>
            <a:chOff x="4528254" y="3050597"/>
            <a:chExt cx="1920804" cy="523220"/>
          </a:xfrm>
        </p:grpSpPr>
        <p:sp>
          <p:nvSpPr>
            <p:cNvPr id="278" name="Text Placeholder 2"/>
            <p:cNvSpPr txBox="1">
              <a:spLocks/>
            </p:cNvSpPr>
            <p:nvPr/>
          </p:nvSpPr>
          <p:spPr bwMode="auto">
            <a:xfrm>
              <a:off x="4528254" y="3050597"/>
              <a:ext cx="192080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ea typeface="Verdana" pitchFamily="34" charset="0"/>
                  <a:cs typeface="Verdana" pitchFamily="34" charset="0"/>
                </a:rPr>
                <a:t>  </a:t>
              </a:r>
              <a:r>
                <a:rPr lang="en-US" sz="2800" dirty="0">
                  <a:solidFill>
                    <a:schemeClr val="accent1"/>
                  </a:solidFill>
                  <a:latin typeface="Verdana" pitchFamily="34" charset="0"/>
                  <a:ea typeface="Verdana" pitchFamily="34" charset="0"/>
                  <a:cs typeface="Verdana" pitchFamily="34" charset="0"/>
                </a:rPr>
                <a:t> </a:t>
              </a:r>
              <a:r>
                <a:rPr lang="en-US" sz="2800" dirty="0" smtClean="0">
                  <a:solidFill>
                    <a:schemeClr val="accent1"/>
                  </a:solidFill>
                  <a:latin typeface="Verdana" pitchFamily="34" charset="0"/>
                  <a:ea typeface="Verdana" pitchFamily="34" charset="0"/>
                  <a:cs typeface="Verdana" pitchFamily="34" charset="0"/>
                </a:rPr>
                <a:t>   </a:t>
              </a:r>
              <a:r>
                <a:rPr lang="en-US" sz="2800" dirty="0" smtClean="0">
                  <a:solidFill>
                    <a:schemeClr val="accent1"/>
                  </a:solidFill>
                  <a:latin typeface="Orly's Font 2" pitchFamily="66" charset="0"/>
                </a:rPr>
                <a:t>tens</a:t>
              </a:r>
              <a:endParaRPr lang="en-US" sz="2800" dirty="0">
                <a:solidFill>
                  <a:schemeClr val="accent1"/>
                </a:solidFill>
                <a:latin typeface="Orly's Font 2" pitchFamily="66" charset="0"/>
              </a:endParaRPr>
            </a:p>
          </p:txBody>
        </p:sp>
        <p:sp>
          <p:nvSpPr>
            <p:cNvPr id="281" name="Text Placeholder 2"/>
            <p:cNvSpPr txBox="1">
              <a:spLocks/>
            </p:cNvSpPr>
            <p:nvPr/>
          </p:nvSpPr>
          <p:spPr bwMode="auto">
            <a:xfrm>
              <a:off x="4912431" y="3050597"/>
              <a:ext cx="57678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1</a:t>
              </a:r>
              <a:endParaRPr lang="en-US" sz="2800" dirty="0">
                <a:solidFill>
                  <a:schemeClr val="accent5"/>
                </a:solidFill>
                <a:latin typeface="Orly's Font 2" pitchFamily="66" charset="0"/>
              </a:endParaRPr>
            </a:p>
          </p:txBody>
        </p:sp>
      </p:grpSp>
      <p:sp>
        <p:nvSpPr>
          <p:cNvPr id="242" name="Text Placeholder 2"/>
          <p:cNvSpPr txBox="1">
            <a:spLocks/>
          </p:cNvSpPr>
          <p:nvPr/>
        </p:nvSpPr>
        <p:spPr bwMode="auto">
          <a:xfrm>
            <a:off x="800100" y="3573817"/>
            <a:ext cx="98031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3"/>
                </a:solidFill>
                <a:latin typeface="Orly's Font 2" pitchFamily="66" charset="0"/>
              </a:rPr>
              <a:t>20</a:t>
            </a:r>
            <a:endParaRPr lang="en-US" sz="2800" dirty="0">
              <a:solidFill>
                <a:schemeClr val="accent3"/>
              </a:solidFill>
              <a:latin typeface="Orly's Font 2" pitchFamily="66" charset="0"/>
            </a:endParaRPr>
          </a:p>
        </p:txBody>
      </p:sp>
      <p:sp>
        <p:nvSpPr>
          <p:cNvPr id="283" name="Text Placeholder 2"/>
          <p:cNvSpPr txBox="1">
            <a:spLocks/>
          </p:cNvSpPr>
          <p:nvPr/>
        </p:nvSpPr>
        <p:spPr bwMode="auto">
          <a:xfrm>
            <a:off x="2263422" y="3573817"/>
            <a:ext cx="98031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3"/>
                </a:solidFill>
                <a:latin typeface="Orly's Font 2" pitchFamily="66" charset="0"/>
              </a:rPr>
              <a:t>4</a:t>
            </a:r>
            <a:endParaRPr lang="en-US" sz="2800" dirty="0">
              <a:solidFill>
                <a:schemeClr val="accent3"/>
              </a:solidFill>
              <a:latin typeface="Orly's Font 2" pitchFamily="66" charset="0"/>
            </a:endParaRPr>
          </a:p>
        </p:txBody>
      </p:sp>
      <p:sp>
        <p:nvSpPr>
          <p:cNvPr id="284" name="Text Placeholder 2"/>
          <p:cNvSpPr txBox="1">
            <a:spLocks/>
          </p:cNvSpPr>
          <p:nvPr/>
        </p:nvSpPr>
        <p:spPr bwMode="auto">
          <a:xfrm>
            <a:off x="1600200" y="3991630"/>
            <a:ext cx="98031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24</a:t>
            </a:r>
            <a:endParaRPr lang="en-US" sz="2800" dirty="0">
              <a:solidFill>
                <a:schemeClr val="accent5"/>
              </a:solidFill>
              <a:latin typeface="Orly's Font 2" pitchFamily="66" charset="0"/>
            </a:endParaRPr>
          </a:p>
        </p:txBody>
      </p:sp>
      <p:sp>
        <p:nvSpPr>
          <p:cNvPr id="286" name="Text Placeholder 2"/>
          <p:cNvSpPr txBox="1">
            <a:spLocks/>
          </p:cNvSpPr>
          <p:nvPr/>
        </p:nvSpPr>
        <p:spPr bwMode="auto">
          <a:xfrm>
            <a:off x="5143500" y="3573817"/>
            <a:ext cx="98031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3"/>
                </a:solidFill>
                <a:latin typeface="Orly's Font 2" pitchFamily="66" charset="0"/>
              </a:rPr>
              <a:t>1</a:t>
            </a:r>
            <a:r>
              <a:rPr lang="en-US" sz="2800" dirty="0" smtClean="0">
                <a:solidFill>
                  <a:schemeClr val="accent3"/>
                </a:solidFill>
                <a:latin typeface="Orly's Font 2" pitchFamily="66" charset="0"/>
              </a:rPr>
              <a:t>0</a:t>
            </a:r>
            <a:endParaRPr lang="en-US" sz="2800" dirty="0">
              <a:solidFill>
                <a:schemeClr val="accent3"/>
              </a:solidFill>
              <a:latin typeface="Orly's Font 2" pitchFamily="66" charset="0"/>
            </a:endParaRPr>
          </a:p>
        </p:txBody>
      </p:sp>
      <p:sp>
        <p:nvSpPr>
          <p:cNvPr id="287" name="Text Placeholder 2"/>
          <p:cNvSpPr txBox="1">
            <a:spLocks/>
          </p:cNvSpPr>
          <p:nvPr/>
        </p:nvSpPr>
        <p:spPr bwMode="auto">
          <a:xfrm>
            <a:off x="6677782" y="3573817"/>
            <a:ext cx="98031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3"/>
                </a:solidFill>
                <a:latin typeface="Orly's Font 2" pitchFamily="66" charset="0"/>
              </a:rPr>
              <a:t>14</a:t>
            </a:r>
            <a:endParaRPr lang="en-US" sz="2800" dirty="0">
              <a:solidFill>
                <a:schemeClr val="accent3"/>
              </a:solidFill>
              <a:latin typeface="Orly's Font 2" pitchFamily="66" charset="0"/>
            </a:endParaRPr>
          </a:p>
        </p:txBody>
      </p:sp>
    </p:spTree>
    <p:extLst>
      <p:ext uri="{BB962C8B-B14F-4D97-AF65-F5344CB8AC3E}">
        <p14:creationId xmlns:p14="http://schemas.microsoft.com/office/powerpoint/2010/main" val="2262465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8"/>
                                        </p:tgtEl>
                                        <p:attrNameLst>
                                          <p:attrName>style.visibility</p:attrName>
                                        </p:attrNameLst>
                                      </p:cBhvr>
                                      <p:to>
                                        <p:strVal val="visible"/>
                                      </p:to>
                                    </p:set>
                                    <p:animEffect transition="in" filter="fade">
                                      <p:cBhvr>
                                        <p:cTn id="7" dur="500"/>
                                        <p:tgtEl>
                                          <p:spTgt spid="218"/>
                                        </p:tgtEl>
                                      </p:cBhvr>
                                    </p:animEffect>
                                  </p:childTnLst>
                                </p:cTn>
                              </p:par>
                              <p:par>
                                <p:cTn id="8" presetID="10" presetClass="entr" presetSubtype="0" fill="hold" nodeType="withEffect">
                                  <p:stCondLst>
                                    <p:cond delay="0"/>
                                  </p:stCondLst>
                                  <p:childTnLst>
                                    <p:set>
                                      <p:cBhvr>
                                        <p:cTn id="9" dur="1" fill="hold">
                                          <p:stCondLst>
                                            <p:cond delay="0"/>
                                          </p:stCondLst>
                                        </p:cTn>
                                        <p:tgtEl>
                                          <p:spTgt spid="231"/>
                                        </p:tgtEl>
                                        <p:attrNameLst>
                                          <p:attrName>style.visibility</p:attrName>
                                        </p:attrNameLst>
                                      </p:cBhvr>
                                      <p:to>
                                        <p:strVal val="visible"/>
                                      </p:to>
                                    </p:set>
                                    <p:animEffect transition="in" filter="fade">
                                      <p:cBhvr>
                                        <p:cTn id="10" dur="500"/>
                                        <p:tgtEl>
                                          <p:spTgt spid="23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48"/>
                                        </p:tgtEl>
                                        <p:attrNameLst>
                                          <p:attrName>style.visibility</p:attrName>
                                        </p:attrNameLst>
                                      </p:cBhvr>
                                      <p:to>
                                        <p:strVal val="visible"/>
                                      </p:to>
                                    </p:set>
                                    <p:animEffect transition="in" filter="fade">
                                      <p:cBhvr>
                                        <p:cTn id="13" dur="500"/>
                                        <p:tgtEl>
                                          <p:spTgt spid="34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46"/>
                                        </p:tgtEl>
                                        <p:attrNameLst>
                                          <p:attrName>style.visibility</p:attrName>
                                        </p:attrNameLst>
                                      </p:cBhvr>
                                      <p:to>
                                        <p:strVal val="visible"/>
                                      </p:to>
                                    </p:set>
                                    <p:animEffect transition="in" filter="fade">
                                      <p:cBhvr>
                                        <p:cTn id="16" dur="500"/>
                                        <p:tgtEl>
                                          <p:spTgt spid="34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47"/>
                                        </p:tgtEl>
                                        <p:attrNameLst>
                                          <p:attrName>style.visibility</p:attrName>
                                        </p:attrNameLst>
                                      </p:cBhvr>
                                      <p:to>
                                        <p:strVal val="visible"/>
                                      </p:to>
                                    </p:set>
                                    <p:animEffect transition="in" filter="fade">
                                      <p:cBhvr>
                                        <p:cTn id="19" dur="500"/>
                                        <p:tgtEl>
                                          <p:spTgt spid="34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49"/>
                                        </p:tgtEl>
                                        <p:attrNameLst>
                                          <p:attrName>style.visibility</p:attrName>
                                        </p:attrNameLst>
                                      </p:cBhvr>
                                      <p:to>
                                        <p:strVal val="visible"/>
                                      </p:to>
                                    </p:set>
                                    <p:animEffect transition="in" filter="fade">
                                      <p:cBhvr>
                                        <p:cTn id="22" dur="500"/>
                                        <p:tgtEl>
                                          <p:spTgt spid="34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iterate type="lt">
                                    <p:tmAbs val="80"/>
                                  </p:iterate>
                                  <p:childTnLst>
                                    <p:set>
                                      <p:cBhvr>
                                        <p:cTn id="36" dur="1" fill="hold">
                                          <p:stCondLst>
                                            <p:cond delay="0"/>
                                          </p:stCondLst>
                                        </p:cTn>
                                        <p:tgtEl>
                                          <p:spTgt spid="24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iterate type="lt">
                                    <p:tmAbs val="80"/>
                                  </p:iterate>
                                  <p:childTnLst>
                                    <p:set>
                                      <p:cBhvr>
                                        <p:cTn id="40" dur="1" fill="hold">
                                          <p:stCondLst>
                                            <p:cond delay="0"/>
                                          </p:stCondLst>
                                        </p:cTn>
                                        <p:tgtEl>
                                          <p:spTgt spid="28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26" presetClass="emph" presetSubtype="0" fill="hold" nodeType="clickEffect">
                                  <p:stCondLst>
                                    <p:cond delay="0"/>
                                  </p:stCondLst>
                                  <p:childTnLst>
                                    <p:animEffect transition="out" filter="fade">
                                      <p:cBhvr>
                                        <p:cTn id="44" dur="500" tmFilter="0, 0; .2, .5; .8, .5; 1, 0"/>
                                        <p:tgtEl>
                                          <p:spTgt spid="218"/>
                                        </p:tgtEl>
                                      </p:cBhvr>
                                    </p:animEffect>
                                    <p:animScale>
                                      <p:cBhvr>
                                        <p:cTn id="45" dur="250" autoRev="1" fill="hold"/>
                                        <p:tgtEl>
                                          <p:spTgt spid="218"/>
                                        </p:tgtEl>
                                      </p:cBhvr>
                                      <p:by x="105000" y="105000"/>
                                    </p:animScale>
                                  </p:childTnLst>
                                </p:cTn>
                              </p:par>
                            </p:childTnLst>
                          </p:cTn>
                        </p:par>
                      </p:childTnLst>
                    </p:cTn>
                  </p:par>
                  <p:par>
                    <p:cTn id="46" fill="hold">
                      <p:stCondLst>
                        <p:cond delay="indefinite"/>
                      </p:stCondLst>
                      <p:childTnLst>
                        <p:par>
                          <p:cTn id="47" fill="hold">
                            <p:stCondLst>
                              <p:cond delay="0"/>
                            </p:stCondLst>
                            <p:childTnLst>
                              <p:par>
                                <p:cTn id="48" presetID="26" presetClass="emph" presetSubtype="0" fill="hold" nodeType="clickEffect">
                                  <p:stCondLst>
                                    <p:cond delay="0"/>
                                  </p:stCondLst>
                                  <p:childTnLst>
                                    <p:animEffect transition="out" filter="fade">
                                      <p:cBhvr>
                                        <p:cTn id="49" dur="500" tmFilter="0, 0; .2, .5; .8, .5; 1, 0"/>
                                        <p:tgtEl>
                                          <p:spTgt spid="231"/>
                                        </p:tgtEl>
                                      </p:cBhvr>
                                    </p:animEffect>
                                    <p:animScale>
                                      <p:cBhvr>
                                        <p:cTn id="50" dur="250" autoRev="1" fill="hold"/>
                                        <p:tgtEl>
                                          <p:spTgt spid="231"/>
                                        </p:tgtEl>
                                      </p:cBhvr>
                                      <p:by x="105000" y="105000"/>
                                    </p:animScale>
                                  </p:childTnLst>
                                </p:cTn>
                              </p:par>
                            </p:childTnLst>
                          </p:cTn>
                        </p:par>
                      </p:childTnLst>
                    </p:cTn>
                  </p:par>
                  <p:par>
                    <p:cTn id="51" fill="hold">
                      <p:stCondLst>
                        <p:cond delay="indefinite"/>
                      </p:stCondLst>
                      <p:childTnLst>
                        <p:par>
                          <p:cTn id="52" fill="hold">
                            <p:stCondLst>
                              <p:cond delay="0"/>
                            </p:stCondLst>
                            <p:childTnLst>
                              <p:par>
                                <p:cTn id="53" presetID="26" presetClass="emph" presetSubtype="0" fill="hold" grpId="1" nodeType="clickEffect">
                                  <p:stCondLst>
                                    <p:cond delay="0"/>
                                  </p:stCondLst>
                                  <p:childTnLst>
                                    <p:animEffect transition="out" filter="fade">
                                      <p:cBhvr>
                                        <p:cTn id="54" dur="500" tmFilter="0, 0; .2, .5; .8, .5; 1, 0"/>
                                        <p:tgtEl>
                                          <p:spTgt spid="348"/>
                                        </p:tgtEl>
                                      </p:cBhvr>
                                    </p:animEffect>
                                    <p:animScale>
                                      <p:cBhvr>
                                        <p:cTn id="55" dur="250" autoRev="1" fill="hold"/>
                                        <p:tgtEl>
                                          <p:spTgt spid="348"/>
                                        </p:tgtEl>
                                      </p:cBhvr>
                                      <p:by x="105000" y="105000"/>
                                    </p:animScale>
                                  </p:childTnLst>
                                </p:cTn>
                              </p:par>
                            </p:childTnLst>
                          </p:cTn>
                        </p:par>
                      </p:childTnLst>
                    </p:cTn>
                  </p:par>
                  <p:par>
                    <p:cTn id="56" fill="hold">
                      <p:stCondLst>
                        <p:cond delay="indefinite"/>
                      </p:stCondLst>
                      <p:childTnLst>
                        <p:par>
                          <p:cTn id="57" fill="hold">
                            <p:stCondLst>
                              <p:cond delay="0"/>
                            </p:stCondLst>
                            <p:childTnLst>
                              <p:par>
                                <p:cTn id="58" presetID="26" presetClass="emph" presetSubtype="0" fill="hold" grpId="1" nodeType="clickEffect">
                                  <p:stCondLst>
                                    <p:cond delay="0"/>
                                  </p:stCondLst>
                                  <p:childTnLst>
                                    <p:animEffect transition="out" filter="fade">
                                      <p:cBhvr>
                                        <p:cTn id="59" dur="500" tmFilter="0, 0; .2, .5; .8, .5; 1, 0"/>
                                        <p:tgtEl>
                                          <p:spTgt spid="346"/>
                                        </p:tgtEl>
                                      </p:cBhvr>
                                    </p:animEffect>
                                    <p:animScale>
                                      <p:cBhvr>
                                        <p:cTn id="60" dur="250" autoRev="1" fill="hold"/>
                                        <p:tgtEl>
                                          <p:spTgt spid="346"/>
                                        </p:tgtEl>
                                      </p:cBhvr>
                                      <p:by x="105000" y="105000"/>
                                    </p:animScale>
                                  </p:childTnLst>
                                </p:cTn>
                              </p:par>
                            </p:childTnLst>
                          </p:cTn>
                        </p:par>
                      </p:childTnLst>
                    </p:cTn>
                  </p:par>
                  <p:par>
                    <p:cTn id="61" fill="hold">
                      <p:stCondLst>
                        <p:cond delay="indefinite"/>
                      </p:stCondLst>
                      <p:childTnLst>
                        <p:par>
                          <p:cTn id="62" fill="hold">
                            <p:stCondLst>
                              <p:cond delay="0"/>
                            </p:stCondLst>
                            <p:childTnLst>
                              <p:par>
                                <p:cTn id="63" presetID="26" presetClass="emph" presetSubtype="0" fill="hold" grpId="1" nodeType="clickEffect">
                                  <p:stCondLst>
                                    <p:cond delay="0"/>
                                  </p:stCondLst>
                                  <p:childTnLst>
                                    <p:animEffect transition="out" filter="fade">
                                      <p:cBhvr>
                                        <p:cTn id="64" dur="500" tmFilter="0, 0; .2, .5; .8, .5; 1, 0"/>
                                        <p:tgtEl>
                                          <p:spTgt spid="347"/>
                                        </p:tgtEl>
                                      </p:cBhvr>
                                    </p:animEffect>
                                    <p:animScale>
                                      <p:cBhvr>
                                        <p:cTn id="65" dur="250" autoRev="1" fill="hold"/>
                                        <p:tgtEl>
                                          <p:spTgt spid="347"/>
                                        </p:tgtEl>
                                      </p:cBhvr>
                                      <p:by x="105000" y="105000"/>
                                    </p:animScale>
                                  </p:childTnLst>
                                </p:cTn>
                              </p:par>
                            </p:childTnLst>
                          </p:cTn>
                        </p:par>
                      </p:childTnLst>
                    </p:cTn>
                  </p:par>
                  <p:par>
                    <p:cTn id="66" fill="hold">
                      <p:stCondLst>
                        <p:cond delay="indefinite"/>
                      </p:stCondLst>
                      <p:childTnLst>
                        <p:par>
                          <p:cTn id="67" fill="hold">
                            <p:stCondLst>
                              <p:cond delay="0"/>
                            </p:stCondLst>
                            <p:childTnLst>
                              <p:par>
                                <p:cTn id="68" presetID="26" presetClass="emph" presetSubtype="0" fill="hold" grpId="1" nodeType="clickEffect">
                                  <p:stCondLst>
                                    <p:cond delay="0"/>
                                  </p:stCondLst>
                                  <p:childTnLst>
                                    <p:animEffect transition="out" filter="fade">
                                      <p:cBhvr>
                                        <p:cTn id="69" dur="500" tmFilter="0, 0; .2, .5; .8, .5; 1, 0"/>
                                        <p:tgtEl>
                                          <p:spTgt spid="349"/>
                                        </p:tgtEl>
                                      </p:cBhvr>
                                    </p:animEffect>
                                    <p:animScale>
                                      <p:cBhvr>
                                        <p:cTn id="70" dur="250" autoRev="1" fill="hold"/>
                                        <p:tgtEl>
                                          <p:spTgt spid="349"/>
                                        </p:tgtEl>
                                      </p:cBhvr>
                                      <p:by x="105000" y="105000"/>
                                    </p:animScale>
                                  </p:childTnLst>
                                </p:cTn>
                              </p:par>
                              <p:par>
                                <p:cTn id="71" presetID="1" presetClass="entr" presetSubtype="0" fill="hold" grpId="0" nodeType="withEffect">
                                  <p:stCondLst>
                                    <p:cond delay="0"/>
                                  </p:stCondLst>
                                  <p:iterate type="lt">
                                    <p:tmAbs val="80"/>
                                  </p:iterate>
                                  <p:childTnLst>
                                    <p:set>
                                      <p:cBhvr>
                                        <p:cTn id="72" dur="1" fill="hold">
                                          <p:stCondLst>
                                            <p:cond delay="0"/>
                                          </p:stCondLst>
                                        </p:cTn>
                                        <p:tgtEl>
                                          <p:spTgt spid="284"/>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4"/>
                                        </p:tgtEl>
                                        <p:attrNameLst>
                                          <p:attrName>style.visibility</p:attrName>
                                        </p:attrNameLst>
                                      </p:cBhvr>
                                      <p:to>
                                        <p:strVal val="visible"/>
                                      </p:to>
                                    </p:set>
                                    <p:animEffect transition="in" filter="fade">
                                      <p:cBhvr>
                                        <p:cTn id="77" dur="500"/>
                                        <p:tgtEl>
                                          <p:spTgt spid="4"/>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266"/>
                                        </p:tgtEl>
                                        <p:attrNameLst>
                                          <p:attrName>style.visibility</p:attrName>
                                        </p:attrNameLst>
                                      </p:cBhvr>
                                      <p:to>
                                        <p:strVal val="visible"/>
                                      </p:to>
                                    </p:set>
                                    <p:animEffect transition="in" filter="fade">
                                      <p:cBhvr>
                                        <p:cTn id="82" dur="500"/>
                                        <p:tgtEl>
                                          <p:spTgt spid="266"/>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267"/>
                                        </p:tgtEl>
                                        <p:attrNameLst>
                                          <p:attrName>style.visibility</p:attrName>
                                        </p:attrNameLst>
                                      </p:cBhvr>
                                      <p:to>
                                        <p:strVal val="visible"/>
                                      </p:to>
                                    </p:set>
                                    <p:animEffect transition="in" filter="fade">
                                      <p:cBhvr>
                                        <p:cTn id="85" dur="500"/>
                                        <p:tgtEl>
                                          <p:spTgt spid="267"/>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265"/>
                                        </p:tgtEl>
                                        <p:attrNameLst>
                                          <p:attrName>style.visibility</p:attrName>
                                        </p:attrNameLst>
                                      </p:cBhvr>
                                      <p:to>
                                        <p:strVal val="visible"/>
                                      </p:to>
                                    </p:set>
                                    <p:animEffect transition="in" filter="fade">
                                      <p:cBhvr>
                                        <p:cTn id="88" dur="500"/>
                                        <p:tgtEl>
                                          <p:spTgt spid="265"/>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261"/>
                                        </p:tgtEl>
                                        <p:attrNameLst>
                                          <p:attrName>style.visibility</p:attrName>
                                        </p:attrNameLst>
                                      </p:cBhvr>
                                      <p:to>
                                        <p:strVal val="visible"/>
                                      </p:to>
                                    </p:set>
                                    <p:animEffect transition="in" filter="fade">
                                      <p:cBhvr>
                                        <p:cTn id="91" dur="500"/>
                                        <p:tgtEl>
                                          <p:spTgt spid="261"/>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259"/>
                                        </p:tgtEl>
                                        <p:attrNameLst>
                                          <p:attrName>style.visibility</p:attrName>
                                        </p:attrNameLst>
                                      </p:cBhvr>
                                      <p:to>
                                        <p:strVal val="visible"/>
                                      </p:to>
                                    </p:set>
                                    <p:animEffect transition="in" filter="fade">
                                      <p:cBhvr>
                                        <p:cTn id="94" dur="500"/>
                                        <p:tgtEl>
                                          <p:spTgt spid="259"/>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268"/>
                                        </p:tgtEl>
                                        <p:attrNameLst>
                                          <p:attrName>style.visibility</p:attrName>
                                        </p:attrNameLst>
                                      </p:cBhvr>
                                      <p:to>
                                        <p:strVal val="visible"/>
                                      </p:to>
                                    </p:set>
                                    <p:animEffect transition="in" filter="fade">
                                      <p:cBhvr>
                                        <p:cTn id="97" dur="500"/>
                                        <p:tgtEl>
                                          <p:spTgt spid="268"/>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260"/>
                                        </p:tgtEl>
                                        <p:attrNameLst>
                                          <p:attrName>style.visibility</p:attrName>
                                        </p:attrNameLst>
                                      </p:cBhvr>
                                      <p:to>
                                        <p:strVal val="visible"/>
                                      </p:to>
                                    </p:set>
                                    <p:animEffect transition="in" filter="fade">
                                      <p:cBhvr>
                                        <p:cTn id="100" dur="500"/>
                                        <p:tgtEl>
                                          <p:spTgt spid="260"/>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264"/>
                                        </p:tgtEl>
                                        <p:attrNameLst>
                                          <p:attrName>style.visibility</p:attrName>
                                        </p:attrNameLst>
                                      </p:cBhvr>
                                      <p:to>
                                        <p:strVal val="visible"/>
                                      </p:to>
                                    </p:set>
                                    <p:animEffect transition="in" filter="fade">
                                      <p:cBhvr>
                                        <p:cTn id="103" dur="500"/>
                                        <p:tgtEl>
                                          <p:spTgt spid="264"/>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262"/>
                                        </p:tgtEl>
                                        <p:attrNameLst>
                                          <p:attrName>style.visibility</p:attrName>
                                        </p:attrNameLst>
                                      </p:cBhvr>
                                      <p:to>
                                        <p:strVal val="visible"/>
                                      </p:to>
                                    </p:set>
                                    <p:animEffect transition="in" filter="fade">
                                      <p:cBhvr>
                                        <p:cTn id="106" dur="500"/>
                                        <p:tgtEl>
                                          <p:spTgt spid="262"/>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263"/>
                                        </p:tgtEl>
                                        <p:attrNameLst>
                                          <p:attrName>style.visibility</p:attrName>
                                        </p:attrNameLst>
                                      </p:cBhvr>
                                      <p:to>
                                        <p:strVal val="visible"/>
                                      </p:to>
                                    </p:set>
                                    <p:animEffect transition="in" filter="fade">
                                      <p:cBhvr>
                                        <p:cTn id="109" dur="500"/>
                                        <p:tgtEl>
                                          <p:spTgt spid="263"/>
                                        </p:tgtEl>
                                      </p:cBhvr>
                                    </p:animEffect>
                                  </p:childTnLst>
                                </p:cTn>
                              </p:par>
                            </p:childTnLst>
                          </p:cTn>
                        </p:par>
                      </p:childTnLst>
                    </p:cTn>
                  </p:par>
                  <p:par>
                    <p:cTn id="110" fill="hold">
                      <p:stCondLst>
                        <p:cond delay="indefinite"/>
                      </p:stCondLst>
                      <p:childTnLst>
                        <p:par>
                          <p:cTn id="111" fill="hold">
                            <p:stCondLst>
                              <p:cond delay="0"/>
                            </p:stCondLst>
                            <p:childTnLst>
                              <p:par>
                                <p:cTn id="112" presetID="10" presetClass="entr" presetSubtype="0" fill="hold" nodeType="clickEffect">
                                  <p:stCondLst>
                                    <p:cond delay="0"/>
                                  </p:stCondLst>
                                  <p:childTnLst>
                                    <p:set>
                                      <p:cBhvr>
                                        <p:cTn id="113" dur="1" fill="hold">
                                          <p:stCondLst>
                                            <p:cond delay="0"/>
                                          </p:stCondLst>
                                        </p:cTn>
                                        <p:tgtEl>
                                          <p:spTgt spid="247"/>
                                        </p:tgtEl>
                                        <p:attrNameLst>
                                          <p:attrName>style.visibility</p:attrName>
                                        </p:attrNameLst>
                                      </p:cBhvr>
                                      <p:to>
                                        <p:strVal val="visible"/>
                                      </p:to>
                                    </p:set>
                                    <p:animEffect transition="in" filter="fade">
                                      <p:cBhvr>
                                        <p:cTn id="114" dur="500"/>
                                        <p:tgtEl>
                                          <p:spTgt spid="247"/>
                                        </p:tgtEl>
                                      </p:cBhvr>
                                    </p:animEffect>
                                  </p:childTnLst>
                                </p:cTn>
                              </p:par>
                              <p:par>
                                <p:cTn id="115" presetID="10" presetClass="entr" presetSubtype="0" fill="hold" nodeType="withEffect">
                                  <p:stCondLst>
                                    <p:cond delay="0"/>
                                  </p:stCondLst>
                                  <p:childTnLst>
                                    <p:set>
                                      <p:cBhvr>
                                        <p:cTn id="116" dur="1" fill="hold">
                                          <p:stCondLst>
                                            <p:cond delay="0"/>
                                          </p:stCondLst>
                                        </p:cTn>
                                        <p:tgtEl>
                                          <p:spTgt spid="9"/>
                                        </p:tgtEl>
                                        <p:attrNameLst>
                                          <p:attrName>style.visibility</p:attrName>
                                        </p:attrNameLst>
                                      </p:cBhvr>
                                      <p:to>
                                        <p:strVal val="visible"/>
                                      </p:to>
                                    </p:set>
                                    <p:animEffect transition="in" filter="fade">
                                      <p:cBhvr>
                                        <p:cTn id="117" dur="500"/>
                                        <p:tgtEl>
                                          <p:spTgt spid="9"/>
                                        </p:tgtEl>
                                      </p:cBhvr>
                                    </p:animEffect>
                                  </p:childTnLst>
                                </p:cTn>
                              </p:par>
                            </p:childTnLst>
                          </p:cTn>
                        </p:par>
                      </p:childTnLst>
                    </p:cTn>
                  </p:par>
                  <p:par>
                    <p:cTn id="118" fill="hold">
                      <p:stCondLst>
                        <p:cond delay="indefinite"/>
                      </p:stCondLst>
                      <p:childTnLst>
                        <p:par>
                          <p:cTn id="119" fill="hold">
                            <p:stCondLst>
                              <p:cond delay="0"/>
                            </p:stCondLst>
                            <p:childTnLst>
                              <p:par>
                                <p:cTn id="120" presetID="10" presetClass="entr" presetSubtype="0" fill="hold" grpId="0" nodeType="clickEffect">
                                  <p:stCondLst>
                                    <p:cond delay="0"/>
                                  </p:stCondLst>
                                  <p:childTnLst>
                                    <p:set>
                                      <p:cBhvr>
                                        <p:cTn id="121" dur="1" fill="hold">
                                          <p:stCondLst>
                                            <p:cond delay="0"/>
                                          </p:stCondLst>
                                        </p:cTn>
                                        <p:tgtEl>
                                          <p:spTgt spid="269"/>
                                        </p:tgtEl>
                                        <p:attrNameLst>
                                          <p:attrName>style.visibility</p:attrName>
                                        </p:attrNameLst>
                                      </p:cBhvr>
                                      <p:to>
                                        <p:strVal val="visible"/>
                                      </p:to>
                                    </p:set>
                                    <p:animEffect transition="in" filter="fade">
                                      <p:cBhvr>
                                        <p:cTn id="122" dur="500"/>
                                        <p:tgtEl>
                                          <p:spTgt spid="269"/>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270"/>
                                        </p:tgtEl>
                                        <p:attrNameLst>
                                          <p:attrName>style.visibility</p:attrName>
                                        </p:attrNameLst>
                                      </p:cBhvr>
                                      <p:to>
                                        <p:strVal val="visible"/>
                                      </p:to>
                                    </p:set>
                                    <p:animEffect transition="in" filter="fade">
                                      <p:cBhvr>
                                        <p:cTn id="125" dur="500"/>
                                        <p:tgtEl>
                                          <p:spTgt spid="270"/>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271"/>
                                        </p:tgtEl>
                                        <p:attrNameLst>
                                          <p:attrName>style.visibility</p:attrName>
                                        </p:attrNameLst>
                                      </p:cBhvr>
                                      <p:to>
                                        <p:strVal val="visible"/>
                                      </p:to>
                                    </p:set>
                                    <p:animEffect transition="in" filter="fade">
                                      <p:cBhvr>
                                        <p:cTn id="128" dur="500"/>
                                        <p:tgtEl>
                                          <p:spTgt spid="271"/>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272"/>
                                        </p:tgtEl>
                                        <p:attrNameLst>
                                          <p:attrName>style.visibility</p:attrName>
                                        </p:attrNameLst>
                                      </p:cBhvr>
                                      <p:to>
                                        <p:strVal val="visible"/>
                                      </p:to>
                                    </p:set>
                                    <p:animEffect transition="in" filter="fade">
                                      <p:cBhvr>
                                        <p:cTn id="131" dur="500"/>
                                        <p:tgtEl>
                                          <p:spTgt spid="272"/>
                                        </p:tgtEl>
                                      </p:cBhvr>
                                    </p:animEffect>
                                  </p:childTnLst>
                                </p:cTn>
                              </p:par>
                              <p:par>
                                <p:cTn id="132" presetID="10" presetClass="entr" presetSubtype="0" fill="hold" nodeType="withEffect">
                                  <p:stCondLst>
                                    <p:cond delay="0"/>
                                  </p:stCondLst>
                                  <p:childTnLst>
                                    <p:set>
                                      <p:cBhvr>
                                        <p:cTn id="133" dur="1" fill="hold">
                                          <p:stCondLst>
                                            <p:cond delay="0"/>
                                          </p:stCondLst>
                                        </p:cTn>
                                        <p:tgtEl>
                                          <p:spTgt spid="8"/>
                                        </p:tgtEl>
                                        <p:attrNameLst>
                                          <p:attrName>style.visibility</p:attrName>
                                        </p:attrNameLst>
                                      </p:cBhvr>
                                      <p:to>
                                        <p:strVal val="visible"/>
                                      </p:to>
                                    </p:set>
                                    <p:animEffect transition="in" filter="fade">
                                      <p:cBhvr>
                                        <p:cTn id="134" dur="500"/>
                                        <p:tgtEl>
                                          <p:spTgt spid="8"/>
                                        </p:tgtEl>
                                      </p:cBhvr>
                                    </p:animEffect>
                                  </p:childTnLst>
                                </p:cTn>
                              </p:par>
                            </p:childTnLst>
                          </p:cTn>
                        </p:par>
                      </p:childTnLst>
                    </p:cTn>
                  </p:par>
                  <p:par>
                    <p:cTn id="135" fill="hold">
                      <p:stCondLst>
                        <p:cond delay="indefinite"/>
                      </p:stCondLst>
                      <p:childTnLst>
                        <p:par>
                          <p:cTn id="136" fill="hold">
                            <p:stCondLst>
                              <p:cond delay="0"/>
                            </p:stCondLst>
                            <p:childTnLst>
                              <p:par>
                                <p:cTn id="137" presetID="1" presetClass="entr" presetSubtype="0" fill="hold" grpId="0" nodeType="clickEffect">
                                  <p:stCondLst>
                                    <p:cond delay="0"/>
                                  </p:stCondLst>
                                  <p:iterate type="lt">
                                    <p:tmAbs val="80"/>
                                  </p:iterate>
                                  <p:childTnLst>
                                    <p:set>
                                      <p:cBhvr>
                                        <p:cTn id="138" dur="1" fill="hold">
                                          <p:stCondLst>
                                            <p:cond delay="0"/>
                                          </p:stCondLst>
                                        </p:cTn>
                                        <p:tgtEl>
                                          <p:spTgt spid="286"/>
                                        </p:tgtEl>
                                        <p:attrNameLst>
                                          <p:attrName>style.visibility</p:attrName>
                                        </p:attrNameLst>
                                      </p:cBhvr>
                                      <p:to>
                                        <p:strVal val="visible"/>
                                      </p:to>
                                    </p:set>
                                  </p:childTnLst>
                                </p:cTn>
                              </p:par>
                            </p:childTnLst>
                          </p:cTn>
                        </p:par>
                      </p:childTnLst>
                    </p:cTn>
                  </p:par>
                  <p:par>
                    <p:cTn id="139" fill="hold">
                      <p:stCondLst>
                        <p:cond delay="indefinite"/>
                      </p:stCondLst>
                      <p:childTnLst>
                        <p:par>
                          <p:cTn id="140" fill="hold">
                            <p:stCondLst>
                              <p:cond delay="0"/>
                            </p:stCondLst>
                            <p:childTnLst>
                              <p:par>
                                <p:cTn id="141" presetID="1" presetClass="entr" presetSubtype="0" fill="hold" grpId="0" nodeType="clickEffect">
                                  <p:stCondLst>
                                    <p:cond delay="0"/>
                                  </p:stCondLst>
                                  <p:iterate type="lt">
                                    <p:tmAbs val="80"/>
                                  </p:iterate>
                                  <p:childTnLst>
                                    <p:set>
                                      <p:cBhvr>
                                        <p:cTn id="142" dur="1" fill="hold">
                                          <p:stCondLst>
                                            <p:cond delay="0"/>
                                          </p:stCondLst>
                                        </p:cTn>
                                        <p:tgtEl>
                                          <p:spTgt spid="287"/>
                                        </p:tgtEl>
                                        <p:attrNameLst>
                                          <p:attrName>style.visibility</p:attrName>
                                        </p:attrNameLst>
                                      </p:cBhvr>
                                      <p:to>
                                        <p:strVal val="visible"/>
                                      </p:to>
                                    </p:set>
                                  </p:childTnLst>
                                </p:cTn>
                              </p:par>
                            </p:childTnLst>
                          </p:cTn>
                        </p:par>
                      </p:childTnLst>
                    </p:cTn>
                  </p:par>
                  <p:par>
                    <p:cTn id="143" fill="hold">
                      <p:stCondLst>
                        <p:cond delay="indefinite"/>
                      </p:stCondLst>
                      <p:childTnLst>
                        <p:par>
                          <p:cTn id="144" fill="hold">
                            <p:stCondLst>
                              <p:cond delay="0"/>
                            </p:stCondLst>
                            <p:childTnLst>
                              <p:par>
                                <p:cTn id="145" presetID="26" presetClass="emph" presetSubtype="0" fill="hold" nodeType="clickEffect">
                                  <p:stCondLst>
                                    <p:cond delay="0"/>
                                  </p:stCondLst>
                                  <p:childTnLst>
                                    <p:animEffect transition="out" filter="fade">
                                      <p:cBhvr>
                                        <p:cTn id="146" dur="500" tmFilter="0, 0; .2, .5; .8, .5; 1, 0"/>
                                        <p:tgtEl>
                                          <p:spTgt spid="247"/>
                                        </p:tgtEl>
                                      </p:cBhvr>
                                    </p:animEffect>
                                    <p:animScale>
                                      <p:cBhvr>
                                        <p:cTn id="147" dur="250" autoRev="1" fill="hold"/>
                                        <p:tgtEl>
                                          <p:spTgt spid="247"/>
                                        </p:tgtEl>
                                      </p:cBhvr>
                                      <p:by x="105000" y="105000"/>
                                    </p:animScale>
                                  </p:childTnLst>
                                </p:cTn>
                              </p:par>
                            </p:childTnLst>
                          </p:cTn>
                        </p:par>
                      </p:childTnLst>
                    </p:cTn>
                  </p:par>
                  <p:par>
                    <p:cTn id="148" fill="hold">
                      <p:stCondLst>
                        <p:cond delay="indefinite"/>
                      </p:stCondLst>
                      <p:childTnLst>
                        <p:par>
                          <p:cTn id="149" fill="hold">
                            <p:stCondLst>
                              <p:cond delay="0"/>
                            </p:stCondLst>
                            <p:childTnLst>
                              <p:par>
                                <p:cTn id="150" presetID="26" presetClass="emph" presetSubtype="0" fill="hold" grpId="1" nodeType="clickEffect">
                                  <p:stCondLst>
                                    <p:cond delay="0"/>
                                  </p:stCondLst>
                                  <p:childTnLst>
                                    <p:animEffect transition="out" filter="fade">
                                      <p:cBhvr>
                                        <p:cTn id="151" dur="500" tmFilter="0, 0; .2, .5; .8, .5; 1, 0"/>
                                        <p:tgtEl>
                                          <p:spTgt spid="266"/>
                                        </p:tgtEl>
                                      </p:cBhvr>
                                    </p:animEffect>
                                    <p:animScale>
                                      <p:cBhvr>
                                        <p:cTn id="152" dur="250" autoRev="1" fill="hold"/>
                                        <p:tgtEl>
                                          <p:spTgt spid="266"/>
                                        </p:tgtEl>
                                      </p:cBhvr>
                                      <p:by x="105000" y="105000"/>
                                    </p:animScale>
                                  </p:childTnLst>
                                </p:cTn>
                              </p:par>
                            </p:childTnLst>
                          </p:cTn>
                        </p:par>
                      </p:childTnLst>
                    </p:cTn>
                  </p:par>
                  <p:par>
                    <p:cTn id="153" fill="hold">
                      <p:stCondLst>
                        <p:cond delay="indefinite"/>
                      </p:stCondLst>
                      <p:childTnLst>
                        <p:par>
                          <p:cTn id="154" fill="hold">
                            <p:stCondLst>
                              <p:cond delay="0"/>
                            </p:stCondLst>
                            <p:childTnLst>
                              <p:par>
                                <p:cTn id="155" presetID="26" presetClass="emph" presetSubtype="0" fill="hold" grpId="1" nodeType="clickEffect">
                                  <p:stCondLst>
                                    <p:cond delay="0"/>
                                  </p:stCondLst>
                                  <p:childTnLst>
                                    <p:animEffect transition="out" filter="fade">
                                      <p:cBhvr>
                                        <p:cTn id="156" dur="500" tmFilter="0, 0; .2, .5; .8, .5; 1, 0"/>
                                        <p:tgtEl>
                                          <p:spTgt spid="267"/>
                                        </p:tgtEl>
                                      </p:cBhvr>
                                    </p:animEffect>
                                    <p:animScale>
                                      <p:cBhvr>
                                        <p:cTn id="157" dur="250" autoRev="1" fill="hold"/>
                                        <p:tgtEl>
                                          <p:spTgt spid="267"/>
                                        </p:tgtEl>
                                      </p:cBhvr>
                                      <p:by x="105000" y="105000"/>
                                    </p:animScale>
                                  </p:childTnLst>
                                </p:cTn>
                              </p:par>
                            </p:childTnLst>
                          </p:cTn>
                        </p:par>
                      </p:childTnLst>
                    </p:cTn>
                  </p:par>
                  <p:par>
                    <p:cTn id="158" fill="hold">
                      <p:stCondLst>
                        <p:cond delay="indefinite"/>
                      </p:stCondLst>
                      <p:childTnLst>
                        <p:par>
                          <p:cTn id="159" fill="hold">
                            <p:stCondLst>
                              <p:cond delay="0"/>
                            </p:stCondLst>
                            <p:childTnLst>
                              <p:par>
                                <p:cTn id="160" presetID="26" presetClass="emph" presetSubtype="0" fill="hold" grpId="1" nodeType="clickEffect">
                                  <p:stCondLst>
                                    <p:cond delay="0"/>
                                  </p:stCondLst>
                                  <p:childTnLst>
                                    <p:animEffect transition="out" filter="fade">
                                      <p:cBhvr>
                                        <p:cTn id="161" dur="500" tmFilter="0, 0; .2, .5; .8, .5; 1, 0"/>
                                        <p:tgtEl>
                                          <p:spTgt spid="265"/>
                                        </p:tgtEl>
                                      </p:cBhvr>
                                    </p:animEffect>
                                    <p:animScale>
                                      <p:cBhvr>
                                        <p:cTn id="162" dur="250" autoRev="1" fill="hold"/>
                                        <p:tgtEl>
                                          <p:spTgt spid="265"/>
                                        </p:tgtEl>
                                      </p:cBhvr>
                                      <p:by x="105000" y="105000"/>
                                    </p:animScale>
                                  </p:childTnLst>
                                </p:cTn>
                              </p:par>
                            </p:childTnLst>
                          </p:cTn>
                        </p:par>
                      </p:childTnLst>
                    </p:cTn>
                  </p:par>
                  <p:par>
                    <p:cTn id="163" fill="hold">
                      <p:stCondLst>
                        <p:cond delay="indefinite"/>
                      </p:stCondLst>
                      <p:childTnLst>
                        <p:par>
                          <p:cTn id="164" fill="hold">
                            <p:stCondLst>
                              <p:cond delay="0"/>
                            </p:stCondLst>
                            <p:childTnLst>
                              <p:par>
                                <p:cTn id="165" presetID="26" presetClass="emph" presetSubtype="0" fill="hold" grpId="1" nodeType="clickEffect">
                                  <p:stCondLst>
                                    <p:cond delay="0"/>
                                  </p:stCondLst>
                                  <p:childTnLst>
                                    <p:animEffect transition="out" filter="fade">
                                      <p:cBhvr>
                                        <p:cTn id="166" dur="500" tmFilter="0, 0; .2, .5; .8, .5; 1, 0"/>
                                        <p:tgtEl>
                                          <p:spTgt spid="261"/>
                                        </p:tgtEl>
                                      </p:cBhvr>
                                    </p:animEffect>
                                    <p:animScale>
                                      <p:cBhvr>
                                        <p:cTn id="167" dur="250" autoRev="1" fill="hold"/>
                                        <p:tgtEl>
                                          <p:spTgt spid="261"/>
                                        </p:tgtEl>
                                      </p:cBhvr>
                                      <p:by x="105000" y="105000"/>
                                    </p:animScale>
                                  </p:childTnLst>
                                </p:cTn>
                              </p:par>
                            </p:childTnLst>
                          </p:cTn>
                        </p:par>
                      </p:childTnLst>
                    </p:cTn>
                  </p:par>
                  <p:par>
                    <p:cTn id="168" fill="hold">
                      <p:stCondLst>
                        <p:cond delay="indefinite"/>
                      </p:stCondLst>
                      <p:childTnLst>
                        <p:par>
                          <p:cTn id="169" fill="hold">
                            <p:stCondLst>
                              <p:cond delay="0"/>
                            </p:stCondLst>
                            <p:childTnLst>
                              <p:par>
                                <p:cTn id="170" presetID="26" presetClass="emph" presetSubtype="0" fill="hold" grpId="1" nodeType="clickEffect">
                                  <p:stCondLst>
                                    <p:cond delay="0"/>
                                  </p:stCondLst>
                                  <p:childTnLst>
                                    <p:animEffect transition="out" filter="fade">
                                      <p:cBhvr>
                                        <p:cTn id="171" dur="500" tmFilter="0, 0; .2, .5; .8, .5; 1, 0"/>
                                        <p:tgtEl>
                                          <p:spTgt spid="259"/>
                                        </p:tgtEl>
                                      </p:cBhvr>
                                    </p:animEffect>
                                    <p:animScale>
                                      <p:cBhvr>
                                        <p:cTn id="172" dur="250" autoRev="1" fill="hold"/>
                                        <p:tgtEl>
                                          <p:spTgt spid="259"/>
                                        </p:tgtEl>
                                      </p:cBhvr>
                                      <p:by x="105000" y="105000"/>
                                    </p:animScale>
                                  </p:childTnLst>
                                </p:cTn>
                              </p:par>
                            </p:childTnLst>
                          </p:cTn>
                        </p:par>
                      </p:childTnLst>
                    </p:cTn>
                  </p:par>
                  <p:par>
                    <p:cTn id="173" fill="hold">
                      <p:stCondLst>
                        <p:cond delay="indefinite"/>
                      </p:stCondLst>
                      <p:childTnLst>
                        <p:par>
                          <p:cTn id="174" fill="hold">
                            <p:stCondLst>
                              <p:cond delay="0"/>
                            </p:stCondLst>
                            <p:childTnLst>
                              <p:par>
                                <p:cTn id="175" presetID="26" presetClass="emph" presetSubtype="0" fill="hold" grpId="1" nodeType="clickEffect">
                                  <p:stCondLst>
                                    <p:cond delay="0"/>
                                  </p:stCondLst>
                                  <p:childTnLst>
                                    <p:animEffect transition="out" filter="fade">
                                      <p:cBhvr>
                                        <p:cTn id="176" dur="500" tmFilter="0, 0; .2, .5; .8, .5; 1, 0"/>
                                        <p:tgtEl>
                                          <p:spTgt spid="263"/>
                                        </p:tgtEl>
                                      </p:cBhvr>
                                    </p:animEffect>
                                    <p:animScale>
                                      <p:cBhvr>
                                        <p:cTn id="177" dur="250" autoRev="1" fill="hold"/>
                                        <p:tgtEl>
                                          <p:spTgt spid="263"/>
                                        </p:tgtEl>
                                      </p:cBhvr>
                                      <p:by x="105000" y="105000"/>
                                    </p:animScale>
                                  </p:childTnLst>
                                </p:cTn>
                              </p:par>
                            </p:childTnLst>
                          </p:cTn>
                        </p:par>
                      </p:childTnLst>
                    </p:cTn>
                  </p:par>
                  <p:par>
                    <p:cTn id="178" fill="hold">
                      <p:stCondLst>
                        <p:cond delay="indefinite"/>
                      </p:stCondLst>
                      <p:childTnLst>
                        <p:par>
                          <p:cTn id="179" fill="hold">
                            <p:stCondLst>
                              <p:cond delay="0"/>
                            </p:stCondLst>
                            <p:childTnLst>
                              <p:par>
                                <p:cTn id="180" presetID="26" presetClass="emph" presetSubtype="0" fill="hold" grpId="1" nodeType="clickEffect">
                                  <p:stCondLst>
                                    <p:cond delay="0"/>
                                  </p:stCondLst>
                                  <p:childTnLst>
                                    <p:animEffect transition="out" filter="fade">
                                      <p:cBhvr>
                                        <p:cTn id="181" dur="500" tmFilter="0, 0; .2, .5; .8, .5; 1, 0"/>
                                        <p:tgtEl>
                                          <p:spTgt spid="262"/>
                                        </p:tgtEl>
                                      </p:cBhvr>
                                    </p:animEffect>
                                    <p:animScale>
                                      <p:cBhvr>
                                        <p:cTn id="182" dur="250" autoRev="1" fill="hold"/>
                                        <p:tgtEl>
                                          <p:spTgt spid="262"/>
                                        </p:tgtEl>
                                      </p:cBhvr>
                                      <p:by x="105000" y="105000"/>
                                    </p:animScale>
                                  </p:childTnLst>
                                </p:cTn>
                              </p:par>
                            </p:childTnLst>
                          </p:cTn>
                        </p:par>
                      </p:childTnLst>
                    </p:cTn>
                  </p:par>
                  <p:par>
                    <p:cTn id="183" fill="hold">
                      <p:stCondLst>
                        <p:cond delay="indefinite"/>
                      </p:stCondLst>
                      <p:childTnLst>
                        <p:par>
                          <p:cTn id="184" fill="hold">
                            <p:stCondLst>
                              <p:cond delay="0"/>
                            </p:stCondLst>
                            <p:childTnLst>
                              <p:par>
                                <p:cTn id="185" presetID="26" presetClass="emph" presetSubtype="0" fill="hold" grpId="1" nodeType="clickEffect">
                                  <p:stCondLst>
                                    <p:cond delay="0"/>
                                  </p:stCondLst>
                                  <p:childTnLst>
                                    <p:animEffect transition="out" filter="fade">
                                      <p:cBhvr>
                                        <p:cTn id="186" dur="500" tmFilter="0, 0; .2, .5; .8, .5; 1, 0"/>
                                        <p:tgtEl>
                                          <p:spTgt spid="264"/>
                                        </p:tgtEl>
                                      </p:cBhvr>
                                    </p:animEffect>
                                    <p:animScale>
                                      <p:cBhvr>
                                        <p:cTn id="187" dur="250" autoRev="1" fill="hold"/>
                                        <p:tgtEl>
                                          <p:spTgt spid="264"/>
                                        </p:tgtEl>
                                      </p:cBhvr>
                                      <p:by x="105000" y="105000"/>
                                    </p:animScale>
                                  </p:childTnLst>
                                </p:cTn>
                              </p:par>
                            </p:childTnLst>
                          </p:cTn>
                        </p:par>
                      </p:childTnLst>
                    </p:cTn>
                  </p:par>
                  <p:par>
                    <p:cTn id="188" fill="hold">
                      <p:stCondLst>
                        <p:cond delay="indefinite"/>
                      </p:stCondLst>
                      <p:childTnLst>
                        <p:par>
                          <p:cTn id="189" fill="hold">
                            <p:stCondLst>
                              <p:cond delay="0"/>
                            </p:stCondLst>
                            <p:childTnLst>
                              <p:par>
                                <p:cTn id="190" presetID="26" presetClass="emph" presetSubtype="0" fill="hold" grpId="1" nodeType="clickEffect">
                                  <p:stCondLst>
                                    <p:cond delay="0"/>
                                  </p:stCondLst>
                                  <p:childTnLst>
                                    <p:animEffect transition="out" filter="fade">
                                      <p:cBhvr>
                                        <p:cTn id="191" dur="500" tmFilter="0, 0; .2, .5; .8, .5; 1, 0"/>
                                        <p:tgtEl>
                                          <p:spTgt spid="260"/>
                                        </p:tgtEl>
                                      </p:cBhvr>
                                    </p:animEffect>
                                    <p:animScale>
                                      <p:cBhvr>
                                        <p:cTn id="192" dur="250" autoRev="1" fill="hold"/>
                                        <p:tgtEl>
                                          <p:spTgt spid="260"/>
                                        </p:tgtEl>
                                      </p:cBhvr>
                                      <p:by x="105000" y="105000"/>
                                    </p:animScale>
                                  </p:childTnLst>
                                </p:cTn>
                              </p:par>
                            </p:childTnLst>
                          </p:cTn>
                        </p:par>
                      </p:childTnLst>
                    </p:cTn>
                  </p:par>
                  <p:par>
                    <p:cTn id="193" fill="hold">
                      <p:stCondLst>
                        <p:cond delay="indefinite"/>
                      </p:stCondLst>
                      <p:childTnLst>
                        <p:par>
                          <p:cTn id="194" fill="hold">
                            <p:stCondLst>
                              <p:cond delay="0"/>
                            </p:stCondLst>
                            <p:childTnLst>
                              <p:par>
                                <p:cTn id="195" presetID="26" presetClass="emph" presetSubtype="0" fill="hold" grpId="1" nodeType="clickEffect">
                                  <p:stCondLst>
                                    <p:cond delay="0"/>
                                  </p:stCondLst>
                                  <p:childTnLst>
                                    <p:animEffect transition="out" filter="fade">
                                      <p:cBhvr>
                                        <p:cTn id="196" dur="500" tmFilter="0, 0; .2, .5; .8, .5; 1, 0"/>
                                        <p:tgtEl>
                                          <p:spTgt spid="268"/>
                                        </p:tgtEl>
                                      </p:cBhvr>
                                    </p:animEffect>
                                    <p:animScale>
                                      <p:cBhvr>
                                        <p:cTn id="197" dur="250" autoRev="1" fill="hold"/>
                                        <p:tgtEl>
                                          <p:spTgt spid="268"/>
                                        </p:tgtEl>
                                      </p:cBhvr>
                                      <p:by x="105000" y="105000"/>
                                    </p:animScale>
                                  </p:childTnLst>
                                </p:cTn>
                              </p:par>
                            </p:childTnLst>
                          </p:cTn>
                        </p:par>
                      </p:childTnLst>
                    </p:cTn>
                  </p:par>
                  <p:par>
                    <p:cTn id="198" fill="hold">
                      <p:stCondLst>
                        <p:cond delay="indefinite"/>
                      </p:stCondLst>
                      <p:childTnLst>
                        <p:par>
                          <p:cTn id="199" fill="hold">
                            <p:stCondLst>
                              <p:cond delay="0"/>
                            </p:stCondLst>
                            <p:childTnLst>
                              <p:par>
                                <p:cTn id="200" presetID="26" presetClass="emph" presetSubtype="0" fill="hold" grpId="1" nodeType="clickEffect">
                                  <p:stCondLst>
                                    <p:cond delay="0"/>
                                  </p:stCondLst>
                                  <p:childTnLst>
                                    <p:animEffect transition="out" filter="fade">
                                      <p:cBhvr>
                                        <p:cTn id="201" dur="500" tmFilter="0, 0; .2, .5; .8, .5; 1, 0"/>
                                        <p:tgtEl>
                                          <p:spTgt spid="269"/>
                                        </p:tgtEl>
                                      </p:cBhvr>
                                    </p:animEffect>
                                    <p:animScale>
                                      <p:cBhvr>
                                        <p:cTn id="202" dur="250" autoRev="1" fill="hold"/>
                                        <p:tgtEl>
                                          <p:spTgt spid="269"/>
                                        </p:tgtEl>
                                      </p:cBhvr>
                                      <p:by x="105000" y="105000"/>
                                    </p:animScale>
                                  </p:childTnLst>
                                </p:cTn>
                              </p:par>
                            </p:childTnLst>
                          </p:cTn>
                        </p:par>
                      </p:childTnLst>
                    </p:cTn>
                  </p:par>
                  <p:par>
                    <p:cTn id="203" fill="hold">
                      <p:stCondLst>
                        <p:cond delay="indefinite"/>
                      </p:stCondLst>
                      <p:childTnLst>
                        <p:par>
                          <p:cTn id="204" fill="hold">
                            <p:stCondLst>
                              <p:cond delay="0"/>
                            </p:stCondLst>
                            <p:childTnLst>
                              <p:par>
                                <p:cTn id="205" presetID="26" presetClass="emph" presetSubtype="0" fill="hold" grpId="1" nodeType="clickEffect">
                                  <p:stCondLst>
                                    <p:cond delay="0"/>
                                  </p:stCondLst>
                                  <p:childTnLst>
                                    <p:animEffect transition="out" filter="fade">
                                      <p:cBhvr>
                                        <p:cTn id="206" dur="500" tmFilter="0, 0; .2, .5; .8, .5; 1, 0"/>
                                        <p:tgtEl>
                                          <p:spTgt spid="270"/>
                                        </p:tgtEl>
                                      </p:cBhvr>
                                    </p:animEffect>
                                    <p:animScale>
                                      <p:cBhvr>
                                        <p:cTn id="207" dur="250" autoRev="1" fill="hold"/>
                                        <p:tgtEl>
                                          <p:spTgt spid="270"/>
                                        </p:tgtEl>
                                      </p:cBhvr>
                                      <p:by x="105000" y="105000"/>
                                    </p:animScale>
                                  </p:childTnLst>
                                </p:cTn>
                              </p:par>
                            </p:childTnLst>
                          </p:cTn>
                        </p:par>
                      </p:childTnLst>
                    </p:cTn>
                  </p:par>
                  <p:par>
                    <p:cTn id="208" fill="hold">
                      <p:stCondLst>
                        <p:cond delay="indefinite"/>
                      </p:stCondLst>
                      <p:childTnLst>
                        <p:par>
                          <p:cTn id="209" fill="hold">
                            <p:stCondLst>
                              <p:cond delay="0"/>
                            </p:stCondLst>
                            <p:childTnLst>
                              <p:par>
                                <p:cTn id="210" presetID="26" presetClass="emph" presetSubtype="0" fill="hold" grpId="1" nodeType="clickEffect">
                                  <p:stCondLst>
                                    <p:cond delay="0"/>
                                  </p:stCondLst>
                                  <p:childTnLst>
                                    <p:animEffect transition="out" filter="fade">
                                      <p:cBhvr>
                                        <p:cTn id="211" dur="500" tmFilter="0, 0; .2, .5; .8, .5; 1, 0"/>
                                        <p:tgtEl>
                                          <p:spTgt spid="271"/>
                                        </p:tgtEl>
                                      </p:cBhvr>
                                    </p:animEffect>
                                    <p:animScale>
                                      <p:cBhvr>
                                        <p:cTn id="212" dur="250" autoRev="1" fill="hold"/>
                                        <p:tgtEl>
                                          <p:spTgt spid="271"/>
                                        </p:tgtEl>
                                      </p:cBhvr>
                                      <p:by x="105000" y="105000"/>
                                    </p:animScale>
                                  </p:childTnLst>
                                </p:cTn>
                              </p:par>
                            </p:childTnLst>
                          </p:cTn>
                        </p:par>
                      </p:childTnLst>
                    </p:cTn>
                  </p:par>
                  <p:par>
                    <p:cTn id="213" fill="hold">
                      <p:stCondLst>
                        <p:cond delay="indefinite"/>
                      </p:stCondLst>
                      <p:childTnLst>
                        <p:par>
                          <p:cTn id="214" fill="hold">
                            <p:stCondLst>
                              <p:cond delay="0"/>
                            </p:stCondLst>
                            <p:childTnLst>
                              <p:par>
                                <p:cTn id="215" presetID="26" presetClass="emph" presetSubtype="0" fill="hold" grpId="1" nodeType="clickEffect">
                                  <p:stCondLst>
                                    <p:cond delay="0"/>
                                  </p:stCondLst>
                                  <p:childTnLst>
                                    <p:animEffect transition="out" filter="fade">
                                      <p:cBhvr>
                                        <p:cTn id="216" dur="500" tmFilter="0, 0; .2, .5; .8, .5; 1, 0"/>
                                        <p:tgtEl>
                                          <p:spTgt spid="272"/>
                                        </p:tgtEl>
                                      </p:cBhvr>
                                    </p:animEffect>
                                    <p:animScale>
                                      <p:cBhvr>
                                        <p:cTn id="217" dur="250" autoRev="1" fill="hold"/>
                                        <p:tgtEl>
                                          <p:spTgt spid="272"/>
                                        </p:tgtEl>
                                      </p:cBhvr>
                                      <p:by x="105000" y="105000"/>
                                    </p:animScale>
                                  </p:childTnLst>
                                </p:cTn>
                              </p:par>
                              <p:par>
                                <p:cTn id="218" presetID="1" presetClass="entr" presetSubtype="0" fill="hold" grpId="0" nodeType="withEffect">
                                  <p:stCondLst>
                                    <p:cond delay="0"/>
                                  </p:stCondLst>
                                  <p:iterate type="lt">
                                    <p:tmAbs val="80"/>
                                  </p:iterate>
                                  <p:childTnLst>
                                    <p:set>
                                      <p:cBhvr>
                                        <p:cTn id="219" dur="1" fill="hold">
                                          <p:stCondLst>
                                            <p:cond delay="0"/>
                                          </p:stCondLst>
                                        </p:cTn>
                                        <p:tgtEl>
                                          <p:spTgt spid="2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46" grpId="0" animBg="1"/>
      <p:bldP spid="346" grpId="1" animBg="1"/>
      <p:bldP spid="347" grpId="0" animBg="1"/>
      <p:bldP spid="347" grpId="1" animBg="1"/>
      <p:bldP spid="348" grpId="0" animBg="1"/>
      <p:bldP spid="348" grpId="1" animBg="1"/>
      <p:bldP spid="349" grpId="0" animBg="1"/>
      <p:bldP spid="349" grpId="1" animBg="1"/>
      <p:bldP spid="259" grpId="0" animBg="1"/>
      <p:bldP spid="259" grpId="1" animBg="1"/>
      <p:bldP spid="260" grpId="0" animBg="1"/>
      <p:bldP spid="260" grpId="1" animBg="1"/>
      <p:bldP spid="261" grpId="0" animBg="1"/>
      <p:bldP spid="261" grpId="1" animBg="1"/>
      <p:bldP spid="262" grpId="0" animBg="1"/>
      <p:bldP spid="262" grpId="1" animBg="1"/>
      <p:bldP spid="263" grpId="0" animBg="1"/>
      <p:bldP spid="263" grpId="1" animBg="1"/>
      <p:bldP spid="264" grpId="0" animBg="1"/>
      <p:bldP spid="264" grpId="1" animBg="1"/>
      <p:bldP spid="265" grpId="0" animBg="1"/>
      <p:bldP spid="265" grpId="1" animBg="1"/>
      <p:bldP spid="266" grpId="0" animBg="1"/>
      <p:bldP spid="266" grpId="1" animBg="1"/>
      <p:bldP spid="267" grpId="0" animBg="1"/>
      <p:bldP spid="267" grpId="1" animBg="1"/>
      <p:bldP spid="268" grpId="0" animBg="1"/>
      <p:bldP spid="268" grpId="1" animBg="1"/>
      <p:bldP spid="269" grpId="0" animBg="1"/>
      <p:bldP spid="269" grpId="1" animBg="1"/>
      <p:bldP spid="270" grpId="0" animBg="1"/>
      <p:bldP spid="270" grpId="1" animBg="1"/>
      <p:bldP spid="271" grpId="0" animBg="1"/>
      <p:bldP spid="271" grpId="1" animBg="1"/>
      <p:bldP spid="272" grpId="0" animBg="1"/>
      <p:bldP spid="272" grpId="1" animBg="1"/>
      <p:bldP spid="277" grpId="0"/>
      <p:bldP spid="242" grpId="0"/>
      <p:bldP spid="283" grpId="0"/>
      <p:bldP spid="284" grpId="0"/>
      <p:bldP spid="286" grpId="0"/>
      <p:bldP spid="28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8" name="Group 217"/>
          <p:cNvGrpSpPr>
            <a:grpSpLocks noChangeAspect="1"/>
          </p:cNvGrpSpPr>
          <p:nvPr/>
        </p:nvGrpSpPr>
        <p:grpSpPr>
          <a:xfrm>
            <a:off x="2256366" y="1212952"/>
            <a:ext cx="230434" cy="1633478"/>
            <a:chOff x="5098310" y="226835"/>
            <a:chExt cx="606056" cy="4616434"/>
          </a:xfrm>
          <a:solidFill>
            <a:srgbClr val="21DAFF"/>
          </a:solidFill>
        </p:grpSpPr>
        <p:sp>
          <p:nvSpPr>
            <p:cNvPr id="219" name="Cube 218"/>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0" name="Cube 219"/>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1" name="Cube 220"/>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2" name="Cube 221"/>
            <p:cNvSpPr/>
            <p:nvPr/>
          </p:nvSpPr>
          <p:spPr>
            <a:xfrm>
              <a:off x="5098310" y="289003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3" name="Cube 222"/>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4" name="Cube 223"/>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5" name="Cube 224"/>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6" name="Cube 225"/>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7" name="Cube 226"/>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8" name="Cube 227"/>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31" name="Group 230"/>
          <p:cNvGrpSpPr>
            <a:grpSpLocks noChangeAspect="1"/>
          </p:cNvGrpSpPr>
          <p:nvPr/>
        </p:nvGrpSpPr>
        <p:grpSpPr>
          <a:xfrm>
            <a:off x="2514600" y="1212952"/>
            <a:ext cx="230434" cy="1633478"/>
            <a:chOff x="5098310" y="226835"/>
            <a:chExt cx="606056" cy="4616434"/>
          </a:xfrm>
          <a:solidFill>
            <a:srgbClr val="21DAFF"/>
          </a:solidFill>
        </p:grpSpPr>
        <p:sp>
          <p:nvSpPr>
            <p:cNvPr id="232" name="Cube 231"/>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3" name="Cube 232"/>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4" name="Cube 233"/>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5" name="Cube 234"/>
            <p:cNvSpPr/>
            <p:nvPr/>
          </p:nvSpPr>
          <p:spPr>
            <a:xfrm>
              <a:off x="5098310" y="289003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6" name="Cube 235"/>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7" name="Cube 236"/>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8" name="Cube 237"/>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9" name="Cube 238"/>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0" name="Cube 239"/>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1" name="Cube 240"/>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47" name="Group 246"/>
          <p:cNvGrpSpPr>
            <a:grpSpLocks noChangeAspect="1"/>
          </p:cNvGrpSpPr>
          <p:nvPr/>
        </p:nvGrpSpPr>
        <p:grpSpPr>
          <a:xfrm>
            <a:off x="4686300" y="1212952"/>
            <a:ext cx="230434" cy="1633478"/>
            <a:chOff x="5098310" y="226835"/>
            <a:chExt cx="606056" cy="4616434"/>
          </a:xfrm>
          <a:solidFill>
            <a:schemeClr val="accent3"/>
          </a:solidFill>
        </p:grpSpPr>
        <p:sp>
          <p:nvSpPr>
            <p:cNvPr id="248" name="Cube 247"/>
            <p:cNvSpPr/>
            <p:nvPr/>
          </p:nvSpPr>
          <p:spPr>
            <a:xfrm>
              <a:off x="5098310" y="424279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9" name="Cube 248"/>
            <p:cNvSpPr/>
            <p:nvPr/>
          </p:nvSpPr>
          <p:spPr>
            <a:xfrm>
              <a:off x="5098310" y="3791399"/>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0" name="Cube 249"/>
            <p:cNvSpPr/>
            <p:nvPr/>
          </p:nvSpPr>
          <p:spPr>
            <a:xfrm>
              <a:off x="5098310" y="334248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1" name="Cube 250"/>
            <p:cNvSpPr/>
            <p:nvPr/>
          </p:nvSpPr>
          <p:spPr>
            <a:xfrm>
              <a:off x="5098310" y="289003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2" name="Cube 251"/>
            <p:cNvSpPr/>
            <p:nvPr/>
          </p:nvSpPr>
          <p:spPr>
            <a:xfrm>
              <a:off x="5098310" y="244661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3" name="Cube 252"/>
            <p:cNvSpPr/>
            <p:nvPr/>
          </p:nvSpPr>
          <p:spPr>
            <a:xfrm>
              <a:off x="5098310" y="200586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4" name="Cube 253"/>
            <p:cNvSpPr/>
            <p:nvPr/>
          </p:nvSpPr>
          <p:spPr>
            <a:xfrm>
              <a:off x="5098310" y="155862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5" name="Cube 254"/>
            <p:cNvSpPr/>
            <p:nvPr/>
          </p:nvSpPr>
          <p:spPr>
            <a:xfrm>
              <a:off x="5098310" y="111787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6" name="Cube 255"/>
            <p:cNvSpPr/>
            <p:nvPr/>
          </p:nvSpPr>
          <p:spPr>
            <a:xfrm>
              <a:off x="5098310" y="67241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7" name="Cube 256"/>
            <p:cNvSpPr/>
            <p:nvPr/>
          </p:nvSpPr>
          <p:spPr>
            <a:xfrm>
              <a:off x="5098310" y="22683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242" name="Text Placeholder 2"/>
          <p:cNvSpPr txBox="1">
            <a:spLocks/>
          </p:cNvSpPr>
          <p:nvPr/>
        </p:nvSpPr>
        <p:spPr bwMode="auto">
          <a:xfrm>
            <a:off x="505582" y="3565832"/>
            <a:ext cx="9803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3"/>
                </a:solidFill>
                <a:latin typeface="Orly's Font 2" pitchFamily="66" charset="0"/>
              </a:rPr>
              <a:t>100</a:t>
            </a:r>
            <a:endParaRPr lang="en-US" dirty="0">
              <a:solidFill>
                <a:schemeClr val="accent3"/>
              </a:solidFill>
              <a:latin typeface="Orly's Font 2" pitchFamily="66" charset="0"/>
            </a:endParaRPr>
          </a:p>
        </p:txBody>
      </p:sp>
      <p:sp>
        <p:nvSpPr>
          <p:cNvPr id="283" name="Text Placeholder 2"/>
          <p:cNvSpPr txBox="1">
            <a:spLocks/>
          </p:cNvSpPr>
          <p:nvPr/>
        </p:nvSpPr>
        <p:spPr bwMode="auto">
          <a:xfrm>
            <a:off x="1877182" y="3565832"/>
            <a:ext cx="9803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3"/>
                </a:solidFill>
                <a:latin typeface="Orly's Font 2" pitchFamily="66" charset="0"/>
              </a:rPr>
              <a:t>20</a:t>
            </a:r>
            <a:endParaRPr lang="en-US" dirty="0">
              <a:solidFill>
                <a:schemeClr val="accent3"/>
              </a:solidFill>
              <a:latin typeface="Orly's Font 2" pitchFamily="66" charset="0"/>
            </a:endParaRPr>
          </a:p>
        </p:txBody>
      </p:sp>
      <p:sp>
        <p:nvSpPr>
          <p:cNvPr id="284" name="Text Placeholder 2"/>
          <p:cNvSpPr txBox="1">
            <a:spLocks/>
          </p:cNvSpPr>
          <p:nvPr/>
        </p:nvSpPr>
        <p:spPr bwMode="auto">
          <a:xfrm>
            <a:off x="1877182" y="4105930"/>
            <a:ext cx="98031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120</a:t>
            </a:r>
            <a:endParaRPr lang="en-US" sz="2800" dirty="0">
              <a:solidFill>
                <a:schemeClr val="accent5"/>
              </a:solidFill>
              <a:latin typeface="Orly's Font 2" pitchFamily="66" charset="0"/>
            </a:endParaRPr>
          </a:p>
        </p:txBody>
      </p:sp>
      <p:sp>
        <p:nvSpPr>
          <p:cNvPr id="286" name="Text Placeholder 2"/>
          <p:cNvSpPr txBox="1">
            <a:spLocks/>
          </p:cNvSpPr>
          <p:nvPr/>
        </p:nvSpPr>
        <p:spPr bwMode="auto">
          <a:xfrm>
            <a:off x="6400800" y="3565831"/>
            <a:ext cx="9803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3"/>
                </a:solidFill>
                <a:latin typeface="Orly's Font 2" pitchFamily="66" charset="0"/>
              </a:rPr>
              <a:t>120</a:t>
            </a:r>
            <a:endParaRPr lang="en-US" dirty="0">
              <a:solidFill>
                <a:schemeClr val="accent3"/>
              </a:solidFill>
              <a:latin typeface="Orly's Font 2" pitchFamily="66" charset="0"/>
            </a:endParaRPr>
          </a:p>
        </p:txBody>
      </p:sp>
      <p:grpSp>
        <p:nvGrpSpPr>
          <p:cNvPr id="5" name="Group 4"/>
          <p:cNvGrpSpPr/>
          <p:nvPr/>
        </p:nvGrpSpPr>
        <p:grpSpPr>
          <a:xfrm>
            <a:off x="143381" y="3018788"/>
            <a:ext cx="4314319" cy="467362"/>
            <a:chOff x="-53621" y="2904488"/>
            <a:chExt cx="4314319" cy="467362"/>
          </a:xfrm>
        </p:grpSpPr>
        <p:sp>
          <p:nvSpPr>
            <p:cNvPr id="273" name="Text Placeholder 2"/>
            <p:cNvSpPr txBox="1">
              <a:spLocks/>
            </p:cNvSpPr>
            <p:nvPr/>
          </p:nvSpPr>
          <p:spPr bwMode="auto">
            <a:xfrm>
              <a:off x="-53621" y="2904488"/>
              <a:ext cx="25002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dirty="0">
                  <a:solidFill>
                    <a:schemeClr val="accent1"/>
                  </a:solidFill>
                  <a:latin typeface="Verdana" pitchFamily="34" charset="0"/>
                  <a:ea typeface="Verdana" pitchFamily="34" charset="0"/>
                  <a:cs typeface="Verdana" pitchFamily="34" charset="0"/>
                </a:rPr>
                <a:t> </a:t>
              </a:r>
              <a:r>
                <a:rPr lang="en-US" dirty="0" smtClean="0">
                  <a:solidFill>
                    <a:schemeClr val="accent1"/>
                  </a:solidFill>
                  <a:latin typeface="Verdana" pitchFamily="34" charset="0"/>
                  <a:ea typeface="Verdana" pitchFamily="34" charset="0"/>
                  <a:cs typeface="Verdana" pitchFamily="34" charset="0"/>
                </a:rPr>
                <a:t>  </a:t>
              </a:r>
              <a:r>
                <a:rPr lang="en-US" dirty="0" smtClean="0">
                  <a:solidFill>
                    <a:schemeClr val="accent1"/>
                  </a:solidFill>
                  <a:latin typeface="Orly's Font 2" pitchFamily="66" charset="0"/>
                </a:rPr>
                <a:t>hundreds</a:t>
              </a:r>
              <a:endParaRPr lang="en-US" dirty="0">
                <a:solidFill>
                  <a:schemeClr val="accent1"/>
                </a:solidFill>
                <a:latin typeface="Orly's Font 2" pitchFamily="66" charset="0"/>
              </a:endParaRPr>
            </a:p>
          </p:txBody>
        </p:sp>
        <p:sp>
          <p:nvSpPr>
            <p:cNvPr id="274" name="Text Placeholder 2"/>
            <p:cNvSpPr txBox="1">
              <a:spLocks/>
            </p:cNvSpPr>
            <p:nvPr/>
          </p:nvSpPr>
          <p:spPr bwMode="auto">
            <a:xfrm>
              <a:off x="1828800" y="2904488"/>
              <a:ext cx="12328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dirty="0">
                  <a:solidFill>
                    <a:schemeClr val="accent1"/>
                  </a:solidFill>
                  <a:latin typeface="Verdana" pitchFamily="34" charset="0"/>
                  <a:ea typeface="Verdana" pitchFamily="34" charset="0"/>
                  <a:cs typeface="Verdana" pitchFamily="34" charset="0"/>
                </a:rPr>
                <a:t> </a:t>
              </a:r>
              <a:r>
                <a:rPr lang="en-US" dirty="0" smtClean="0">
                  <a:solidFill>
                    <a:schemeClr val="accent1"/>
                  </a:solidFill>
                  <a:latin typeface="Verdana" pitchFamily="34" charset="0"/>
                  <a:ea typeface="Verdana" pitchFamily="34" charset="0"/>
                  <a:cs typeface="Verdana" pitchFamily="34" charset="0"/>
                </a:rPr>
                <a:t>  </a:t>
              </a:r>
              <a:r>
                <a:rPr lang="en-US" dirty="0" smtClean="0">
                  <a:solidFill>
                    <a:schemeClr val="accent1"/>
                  </a:solidFill>
                  <a:latin typeface="Orly's Font 2" pitchFamily="66" charset="0"/>
                </a:rPr>
                <a:t>tens</a:t>
              </a:r>
              <a:endParaRPr lang="en-US" dirty="0">
                <a:solidFill>
                  <a:schemeClr val="accent1"/>
                </a:solidFill>
                <a:latin typeface="Orly's Font 2" pitchFamily="66" charset="0"/>
              </a:endParaRPr>
            </a:p>
          </p:txBody>
        </p:sp>
        <p:sp>
          <p:nvSpPr>
            <p:cNvPr id="275" name="Text Placeholder 2"/>
            <p:cNvSpPr txBox="1">
              <a:spLocks/>
            </p:cNvSpPr>
            <p:nvPr/>
          </p:nvSpPr>
          <p:spPr bwMode="auto">
            <a:xfrm>
              <a:off x="1667934" y="2908953"/>
              <a:ext cx="83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a:solidFill>
                    <a:schemeClr val="accent5"/>
                  </a:solidFill>
                  <a:latin typeface="Orly's Font 2" pitchFamily="66" charset="0"/>
                </a:rPr>
                <a:t>2</a:t>
              </a:r>
            </a:p>
          </p:txBody>
        </p:sp>
        <p:sp>
          <p:nvSpPr>
            <p:cNvPr id="276" name="Text Placeholder 2"/>
            <p:cNvSpPr txBox="1">
              <a:spLocks/>
            </p:cNvSpPr>
            <p:nvPr/>
          </p:nvSpPr>
          <p:spPr bwMode="auto">
            <a:xfrm>
              <a:off x="-53621" y="2904488"/>
              <a:ext cx="5767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5"/>
                  </a:solidFill>
                  <a:latin typeface="Orly's Font 2" pitchFamily="66" charset="0"/>
                </a:rPr>
                <a:t>1</a:t>
              </a:r>
              <a:endParaRPr lang="en-US" dirty="0">
                <a:solidFill>
                  <a:schemeClr val="accent5"/>
                </a:solidFill>
                <a:latin typeface="Orly's Font 2" pitchFamily="66" charset="0"/>
              </a:endParaRPr>
            </a:p>
          </p:txBody>
        </p:sp>
        <p:sp>
          <p:nvSpPr>
            <p:cNvPr id="69" name="Text Placeholder 2"/>
            <p:cNvSpPr txBox="1">
              <a:spLocks/>
            </p:cNvSpPr>
            <p:nvPr/>
          </p:nvSpPr>
          <p:spPr bwMode="auto">
            <a:xfrm>
              <a:off x="2857500" y="2904488"/>
              <a:ext cx="140319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dirty="0">
                  <a:solidFill>
                    <a:schemeClr val="accent1"/>
                  </a:solidFill>
                  <a:latin typeface="Verdana" pitchFamily="34" charset="0"/>
                  <a:ea typeface="Verdana" pitchFamily="34" charset="0"/>
                  <a:cs typeface="Verdana" pitchFamily="34" charset="0"/>
                </a:rPr>
                <a:t> </a:t>
              </a:r>
              <a:r>
                <a:rPr lang="en-US" dirty="0" smtClean="0">
                  <a:solidFill>
                    <a:schemeClr val="accent1"/>
                  </a:solidFill>
                  <a:latin typeface="Verdana" pitchFamily="34" charset="0"/>
                  <a:ea typeface="Verdana" pitchFamily="34" charset="0"/>
                  <a:cs typeface="Verdana" pitchFamily="34" charset="0"/>
                </a:rPr>
                <a:t>  </a:t>
              </a:r>
              <a:r>
                <a:rPr lang="en-US" dirty="0" smtClean="0">
                  <a:solidFill>
                    <a:schemeClr val="accent1"/>
                  </a:solidFill>
                  <a:latin typeface="Orly's Font 2" pitchFamily="66" charset="0"/>
                </a:rPr>
                <a:t>ones</a:t>
              </a:r>
              <a:endParaRPr lang="en-US" dirty="0">
                <a:solidFill>
                  <a:schemeClr val="accent1"/>
                </a:solidFill>
                <a:latin typeface="Orly's Font 2" pitchFamily="66" charset="0"/>
              </a:endParaRPr>
            </a:p>
          </p:txBody>
        </p:sp>
        <p:sp>
          <p:nvSpPr>
            <p:cNvPr id="70" name="Text Placeholder 2"/>
            <p:cNvSpPr txBox="1">
              <a:spLocks/>
            </p:cNvSpPr>
            <p:nvPr/>
          </p:nvSpPr>
          <p:spPr bwMode="auto">
            <a:xfrm>
              <a:off x="2857500" y="2910185"/>
              <a:ext cx="5476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a:solidFill>
                    <a:schemeClr val="accent5"/>
                  </a:solidFill>
                  <a:latin typeface="Orly's Font 2" pitchFamily="66" charset="0"/>
                </a:rPr>
                <a:t>0</a:t>
              </a:r>
            </a:p>
          </p:txBody>
        </p:sp>
      </p:grpSp>
      <p:grpSp>
        <p:nvGrpSpPr>
          <p:cNvPr id="73" name="Group 72"/>
          <p:cNvGrpSpPr/>
          <p:nvPr/>
        </p:nvGrpSpPr>
        <p:grpSpPr>
          <a:xfrm>
            <a:off x="396381" y="1200150"/>
            <a:ext cx="1661020" cy="1646280"/>
            <a:chOff x="826802" y="1717578"/>
            <a:chExt cx="1787901" cy="1636498"/>
          </a:xfrm>
        </p:grpSpPr>
        <p:grpSp>
          <p:nvGrpSpPr>
            <p:cNvPr id="74" name="Group 73"/>
            <p:cNvGrpSpPr>
              <a:grpSpLocks noChangeAspect="1"/>
            </p:cNvGrpSpPr>
            <p:nvPr/>
          </p:nvGrpSpPr>
          <p:grpSpPr>
            <a:xfrm>
              <a:off x="826802" y="1720599"/>
              <a:ext cx="230434" cy="1633477"/>
              <a:chOff x="5098310" y="226835"/>
              <a:chExt cx="606056" cy="4616434"/>
            </a:xfrm>
            <a:solidFill>
              <a:srgbClr val="21DAFF"/>
            </a:solidFill>
          </p:grpSpPr>
          <p:sp>
            <p:nvSpPr>
              <p:cNvPr id="176" name="Cube 175"/>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7" name="Cube 176"/>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8" name="Cube 177"/>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9" name="Cube 178"/>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0" name="Cube 179"/>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1" name="Cube 180"/>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2" name="Cube 181"/>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3" name="Cube 182"/>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4" name="Cube 183"/>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5" name="Cube 184"/>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75" name="Group 74"/>
            <p:cNvGrpSpPr>
              <a:grpSpLocks noChangeAspect="1"/>
            </p:cNvGrpSpPr>
            <p:nvPr/>
          </p:nvGrpSpPr>
          <p:grpSpPr>
            <a:xfrm>
              <a:off x="998414" y="1720154"/>
              <a:ext cx="230434" cy="1633477"/>
              <a:chOff x="5098310" y="226835"/>
              <a:chExt cx="606056" cy="4616434"/>
            </a:xfrm>
            <a:solidFill>
              <a:srgbClr val="21DAFF"/>
            </a:solidFill>
          </p:grpSpPr>
          <p:sp>
            <p:nvSpPr>
              <p:cNvPr id="166" name="Cube 165"/>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7" name="Cube 166"/>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8" name="Cube 167"/>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9" name="Cube 168"/>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0" name="Cube 169"/>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1" name="Cube 170"/>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2" name="Cube 171"/>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3" name="Cube 172"/>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4" name="Cube 173"/>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5" name="Cube 174"/>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76" name="Group 75"/>
            <p:cNvGrpSpPr>
              <a:grpSpLocks noChangeAspect="1"/>
            </p:cNvGrpSpPr>
            <p:nvPr/>
          </p:nvGrpSpPr>
          <p:grpSpPr>
            <a:xfrm>
              <a:off x="1171864" y="1720154"/>
              <a:ext cx="230434" cy="1633478"/>
              <a:chOff x="5098310" y="226835"/>
              <a:chExt cx="606056" cy="4616434"/>
            </a:xfrm>
            <a:solidFill>
              <a:srgbClr val="21DAFF"/>
            </a:solidFill>
          </p:grpSpPr>
          <p:sp>
            <p:nvSpPr>
              <p:cNvPr id="156" name="Cube 155"/>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7" name="Cube 156"/>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8" name="Cube 157"/>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9" name="Cube 158"/>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0" name="Cube 159"/>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1" name="Cube 160"/>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2" name="Cube 161"/>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3" name="Cube 162"/>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4" name="Cube 163"/>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5" name="Cube 164"/>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77" name="Group 76"/>
            <p:cNvGrpSpPr/>
            <p:nvPr/>
          </p:nvGrpSpPr>
          <p:grpSpPr>
            <a:xfrm>
              <a:off x="1343283" y="1718263"/>
              <a:ext cx="578109" cy="1633923"/>
              <a:chOff x="6927476" y="535303"/>
              <a:chExt cx="1404928" cy="4266801"/>
            </a:xfrm>
            <a:solidFill>
              <a:srgbClr val="21DAFF"/>
            </a:solidFill>
          </p:grpSpPr>
          <p:grpSp>
            <p:nvGrpSpPr>
              <p:cNvPr id="123" name="Group 122"/>
              <p:cNvGrpSpPr>
                <a:grpSpLocks noChangeAspect="1"/>
              </p:cNvGrpSpPr>
              <p:nvPr/>
            </p:nvGrpSpPr>
            <p:grpSpPr>
              <a:xfrm>
                <a:off x="6927476" y="536464"/>
                <a:ext cx="560004" cy="4265640"/>
                <a:chOff x="5098310" y="226835"/>
                <a:chExt cx="606056" cy="4616434"/>
              </a:xfrm>
              <a:grpFill/>
            </p:grpSpPr>
            <p:sp>
              <p:nvSpPr>
                <p:cNvPr id="146" name="Cube 145"/>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7" name="Cube 146"/>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8" name="Cube 147"/>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9" name="Cube 148"/>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0" name="Cube 149"/>
                <p:cNvSpPr/>
                <p:nvPr/>
              </p:nvSpPr>
              <p:spPr>
                <a:xfrm>
                  <a:off x="5098310" y="2400862"/>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1" name="Cube 150"/>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2" name="Cube 151"/>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3" name="Cube 152"/>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4" name="Cube 153"/>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5" name="Cube 154"/>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4" name="Group 123"/>
              <p:cNvGrpSpPr>
                <a:grpSpLocks noChangeAspect="1"/>
              </p:cNvGrpSpPr>
              <p:nvPr/>
            </p:nvGrpSpPr>
            <p:grpSpPr>
              <a:xfrm>
                <a:off x="7350880" y="535303"/>
                <a:ext cx="560004" cy="4265640"/>
                <a:chOff x="5098310" y="226835"/>
                <a:chExt cx="606056" cy="4616434"/>
              </a:xfrm>
              <a:grpFill/>
            </p:grpSpPr>
            <p:sp>
              <p:nvSpPr>
                <p:cNvPr id="136" name="Cube 135"/>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7" name="Cube 136"/>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8" name="Cube 137"/>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9" name="Cube 138"/>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0" name="Cube 139"/>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1" name="Cube 140"/>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2" name="Cube 141"/>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3" name="Cube 142"/>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4" name="Cube 143"/>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5" name="Cube 144"/>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5" name="Group 124"/>
              <p:cNvGrpSpPr>
                <a:grpSpLocks noChangeAspect="1"/>
              </p:cNvGrpSpPr>
              <p:nvPr/>
            </p:nvGrpSpPr>
            <p:grpSpPr>
              <a:xfrm>
                <a:off x="7772400" y="535303"/>
                <a:ext cx="560004" cy="4265640"/>
                <a:chOff x="5098310" y="226835"/>
                <a:chExt cx="606056" cy="4616434"/>
              </a:xfrm>
              <a:grpFill/>
            </p:grpSpPr>
            <p:sp>
              <p:nvSpPr>
                <p:cNvPr id="126" name="Cube 125"/>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7" name="Cube 126"/>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8" name="Cube 127"/>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9" name="Cube 128"/>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0" name="Cube 129"/>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1" name="Cube 130"/>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2" name="Cube 131"/>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3" name="Cube 132"/>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4" name="Cube 133"/>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5" name="Cube 134"/>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78" name="Group 77"/>
            <p:cNvGrpSpPr/>
            <p:nvPr/>
          </p:nvGrpSpPr>
          <p:grpSpPr>
            <a:xfrm>
              <a:off x="1864293" y="1717818"/>
              <a:ext cx="578109" cy="1633923"/>
              <a:chOff x="6927476" y="535303"/>
              <a:chExt cx="1404928" cy="4266801"/>
            </a:xfrm>
            <a:solidFill>
              <a:srgbClr val="21DAFF"/>
            </a:solidFill>
          </p:grpSpPr>
          <p:grpSp>
            <p:nvGrpSpPr>
              <p:cNvPr id="90" name="Group 89"/>
              <p:cNvGrpSpPr>
                <a:grpSpLocks noChangeAspect="1"/>
              </p:cNvGrpSpPr>
              <p:nvPr/>
            </p:nvGrpSpPr>
            <p:grpSpPr>
              <a:xfrm>
                <a:off x="6927476" y="536464"/>
                <a:ext cx="560004" cy="4265640"/>
                <a:chOff x="5098310" y="226835"/>
                <a:chExt cx="606056" cy="4616434"/>
              </a:xfrm>
              <a:grpFill/>
            </p:grpSpPr>
            <p:sp>
              <p:nvSpPr>
                <p:cNvPr id="113" name="Cube 112"/>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4" name="Cube 113"/>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5" name="Cube 114"/>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6" name="Cube 115"/>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7" name="Cube 116"/>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8" name="Cube 117"/>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9" name="Cube 118"/>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0" name="Cube 119"/>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1" name="Cube 120"/>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2" name="Cube 121"/>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91" name="Group 90"/>
              <p:cNvGrpSpPr>
                <a:grpSpLocks noChangeAspect="1"/>
              </p:cNvGrpSpPr>
              <p:nvPr/>
            </p:nvGrpSpPr>
            <p:grpSpPr>
              <a:xfrm>
                <a:off x="7350880" y="535303"/>
                <a:ext cx="560004" cy="4265640"/>
                <a:chOff x="5098310" y="226835"/>
                <a:chExt cx="606056" cy="4616434"/>
              </a:xfrm>
              <a:grpFill/>
            </p:grpSpPr>
            <p:sp>
              <p:nvSpPr>
                <p:cNvPr id="103" name="Cube 102"/>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4" name="Cube 103"/>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5" name="Cube 104"/>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6" name="Cube 105"/>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7" name="Cube 106"/>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8" name="Cube 107"/>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9" name="Cube 108"/>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0" name="Cube 109"/>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1" name="Cube 110"/>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2" name="Cube 111"/>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92" name="Group 91"/>
              <p:cNvGrpSpPr>
                <a:grpSpLocks noChangeAspect="1"/>
              </p:cNvGrpSpPr>
              <p:nvPr/>
            </p:nvGrpSpPr>
            <p:grpSpPr>
              <a:xfrm>
                <a:off x="7772400" y="535303"/>
                <a:ext cx="560004" cy="4265640"/>
                <a:chOff x="5098310" y="226835"/>
                <a:chExt cx="606056" cy="4616434"/>
              </a:xfrm>
              <a:grpFill/>
            </p:grpSpPr>
            <p:sp>
              <p:nvSpPr>
                <p:cNvPr id="93" name="Cube 92"/>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 name="Cube 93"/>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 name="Cube 94"/>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 name="Cube 95"/>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7" name="Cube 96"/>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8" name="Cube 97"/>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9" name="Cube 98"/>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 name="Cube 99"/>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1" name="Cube 100"/>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2" name="Cube 101"/>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79" name="Group 78"/>
            <p:cNvGrpSpPr>
              <a:grpSpLocks noChangeAspect="1"/>
            </p:cNvGrpSpPr>
            <p:nvPr/>
          </p:nvGrpSpPr>
          <p:grpSpPr>
            <a:xfrm>
              <a:off x="2384269" y="1717578"/>
              <a:ext cx="230434" cy="1633478"/>
              <a:chOff x="5098310" y="226835"/>
              <a:chExt cx="606056" cy="4616434"/>
            </a:xfrm>
            <a:solidFill>
              <a:srgbClr val="21DAFF"/>
            </a:solidFill>
          </p:grpSpPr>
          <p:sp>
            <p:nvSpPr>
              <p:cNvPr id="80" name="Cube 79"/>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 name="Cube 80"/>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 name="Cube 81"/>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 name="Cube 82"/>
              <p:cNvSpPr/>
              <p:nvPr/>
            </p:nvSpPr>
            <p:spPr>
              <a:xfrm>
                <a:off x="5098310" y="289003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 name="Cube 83"/>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 name="Cube 84"/>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6" name="Cube 85"/>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 name="Cube 86"/>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 name="Cube 87"/>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 name="Cube 88"/>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186" name="Group 185"/>
          <p:cNvGrpSpPr>
            <a:grpSpLocks noChangeAspect="1"/>
          </p:cNvGrpSpPr>
          <p:nvPr/>
        </p:nvGrpSpPr>
        <p:grpSpPr>
          <a:xfrm>
            <a:off x="4945906" y="1212952"/>
            <a:ext cx="230434" cy="1633478"/>
            <a:chOff x="5098310" y="226835"/>
            <a:chExt cx="606056" cy="4616434"/>
          </a:xfrm>
          <a:solidFill>
            <a:schemeClr val="accent3"/>
          </a:solidFill>
        </p:grpSpPr>
        <p:sp>
          <p:nvSpPr>
            <p:cNvPr id="187" name="Cube 186"/>
            <p:cNvSpPr/>
            <p:nvPr/>
          </p:nvSpPr>
          <p:spPr>
            <a:xfrm>
              <a:off x="5098310" y="424279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8" name="Cube 187"/>
            <p:cNvSpPr/>
            <p:nvPr/>
          </p:nvSpPr>
          <p:spPr>
            <a:xfrm>
              <a:off x="5098310" y="3791399"/>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9" name="Cube 188"/>
            <p:cNvSpPr/>
            <p:nvPr/>
          </p:nvSpPr>
          <p:spPr>
            <a:xfrm>
              <a:off x="5098310" y="334248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0" name="Cube 189"/>
            <p:cNvSpPr/>
            <p:nvPr/>
          </p:nvSpPr>
          <p:spPr>
            <a:xfrm>
              <a:off x="5098310" y="289003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1" name="Cube 190"/>
            <p:cNvSpPr/>
            <p:nvPr/>
          </p:nvSpPr>
          <p:spPr>
            <a:xfrm>
              <a:off x="5098310" y="244661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2" name="Cube 191"/>
            <p:cNvSpPr/>
            <p:nvPr/>
          </p:nvSpPr>
          <p:spPr>
            <a:xfrm>
              <a:off x="5098310" y="200586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3" name="Cube 192"/>
            <p:cNvSpPr/>
            <p:nvPr/>
          </p:nvSpPr>
          <p:spPr>
            <a:xfrm>
              <a:off x="5098310" y="155862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4" name="Cube 193"/>
            <p:cNvSpPr/>
            <p:nvPr/>
          </p:nvSpPr>
          <p:spPr>
            <a:xfrm>
              <a:off x="5098310" y="111787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5" name="Cube 194"/>
            <p:cNvSpPr/>
            <p:nvPr/>
          </p:nvSpPr>
          <p:spPr>
            <a:xfrm>
              <a:off x="5098310" y="67241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6" name="Cube 195"/>
            <p:cNvSpPr/>
            <p:nvPr/>
          </p:nvSpPr>
          <p:spPr>
            <a:xfrm>
              <a:off x="5098310" y="22683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97" name="Group 196"/>
          <p:cNvGrpSpPr>
            <a:grpSpLocks noChangeAspect="1"/>
          </p:cNvGrpSpPr>
          <p:nvPr/>
        </p:nvGrpSpPr>
        <p:grpSpPr>
          <a:xfrm>
            <a:off x="5205512" y="1212952"/>
            <a:ext cx="230434" cy="1633478"/>
            <a:chOff x="5098310" y="226835"/>
            <a:chExt cx="606056" cy="4616434"/>
          </a:xfrm>
          <a:solidFill>
            <a:schemeClr val="accent3"/>
          </a:solidFill>
        </p:grpSpPr>
        <p:sp>
          <p:nvSpPr>
            <p:cNvPr id="198" name="Cube 197"/>
            <p:cNvSpPr/>
            <p:nvPr/>
          </p:nvSpPr>
          <p:spPr>
            <a:xfrm>
              <a:off x="5098310" y="424279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9" name="Cube 198"/>
            <p:cNvSpPr/>
            <p:nvPr/>
          </p:nvSpPr>
          <p:spPr>
            <a:xfrm>
              <a:off x="5098310" y="3791399"/>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0" name="Cube 199"/>
            <p:cNvSpPr/>
            <p:nvPr/>
          </p:nvSpPr>
          <p:spPr>
            <a:xfrm>
              <a:off x="5098310" y="334248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1" name="Cube 200"/>
            <p:cNvSpPr/>
            <p:nvPr/>
          </p:nvSpPr>
          <p:spPr>
            <a:xfrm>
              <a:off x="5098310" y="289003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2" name="Cube 201"/>
            <p:cNvSpPr/>
            <p:nvPr/>
          </p:nvSpPr>
          <p:spPr>
            <a:xfrm>
              <a:off x="5098310" y="244661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3" name="Cube 202"/>
            <p:cNvSpPr/>
            <p:nvPr/>
          </p:nvSpPr>
          <p:spPr>
            <a:xfrm>
              <a:off x="5098310" y="200586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4" name="Cube 203"/>
            <p:cNvSpPr/>
            <p:nvPr/>
          </p:nvSpPr>
          <p:spPr>
            <a:xfrm>
              <a:off x="5098310" y="155862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5" name="Cube 204"/>
            <p:cNvSpPr/>
            <p:nvPr/>
          </p:nvSpPr>
          <p:spPr>
            <a:xfrm>
              <a:off x="5098310" y="111787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6" name="Cube 205"/>
            <p:cNvSpPr/>
            <p:nvPr/>
          </p:nvSpPr>
          <p:spPr>
            <a:xfrm>
              <a:off x="5098310" y="67241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7" name="Cube 206"/>
            <p:cNvSpPr/>
            <p:nvPr/>
          </p:nvSpPr>
          <p:spPr>
            <a:xfrm>
              <a:off x="5098310" y="22683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08" name="Group 207"/>
          <p:cNvGrpSpPr>
            <a:grpSpLocks noChangeAspect="1"/>
          </p:cNvGrpSpPr>
          <p:nvPr/>
        </p:nvGrpSpPr>
        <p:grpSpPr>
          <a:xfrm>
            <a:off x="5465118" y="1212952"/>
            <a:ext cx="230434" cy="1633478"/>
            <a:chOff x="5098310" y="226835"/>
            <a:chExt cx="606056" cy="4616434"/>
          </a:xfrm>
          <a:solidFill>
            <a:schemeClr val="accent3"/>
          </a:solidFill>
        </p:grpSpPr>
        <p:sp>
          <p:nvSpPr>
            <p:cNvPr id="209" name="Cube 208"/>
            <p:cNvSpPr/>
            <p:nvPr/>
          </p:nvSpPr>
          <p:spPr>
            <a:xfrm>
              <a:off x="5098310" y="424279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0" name="Cube 209"/>
            <p:cNvSpPr/>
            <p:nvPr/>
          </p:nvSpPr>
          <p:spPr>
            <a:xfrm>
              <a:off x="5098310" y="3791399"/>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1" name="Cube 210"/>
            <p:cNvSpPr/>
            <p:nvPr/>
          </p:nvSpPr>
          <p:spPr>
            <a:xfrm>
              <a:off x="5098310" y="334248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2" name="Cube 211"/>
            <p:cNvSpPr/>
            <p:nvPr/>
          </p:nvSpPr>
          <p:spPr>
            <a:xfrm>
              <a:off x="5098310" y="289003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3" name="Cube 212"/>
            <p:cNvSpPr/>
            <p:nvPr/>
          </p:nvSpPr>
          <p:spPr>
            <a:xfrm>
              <a:off x="5098310" y="244661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4" name="Cube 213"/>
            <p:cNvSpPr/>
            <p:nvPr/>
          </p:nvSpPr>
          <p:spPr>
            <a:xfrm>
              <a:off x="5098310" y="200586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5" name="Cube 214"/>
            <p:cNvSpPr/>
            <p:nvPr/>
          </p:nvSpPr>
          <p:spPr>
            <a:xfrm>
              <a:off x="5098310" y="155862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6" name="Cube 215"/>
            <p:cNvSpPr/>
            <p:nvPr/>
          </p:nvSpPr>
          <p:spPr>
            <a:xfrm>
              <a:off x="5098310" y="111787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7" name="Cube 216"/>
            <p:cNvSpPr/>
            <p:nvPr/>
          </p:nvSpPr>
          <p:spPr>
            <a:xfrm>
              <a:off x="5098310" y="67241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9" name="Cube 228"/>
            <p:cNvSpPr/>
            <p:nvPr/>
          </p:nvSpPr>
          <p:spPr>
            <a:xfrm>
              <a:off x="5098310" y="22683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30" name="Group 229"/>
          <p:cNvGrpSpPr>
            <a:grpSpLocks noChangeAspect="1"/>
          </p:cNvGrpSpPr>
          <p:nvPr/>
        </p:nvGrpSpPr>
        <p:grpSpPr>
          <a:xfrm>
            <a:off x="5724724" y="1212952"/>
            <a:ext cx="230434" cy="1633478"/>
            <a:chOff x="5098310" y="226835"/>
            <a:chExt cx="606056" cy="4616434"/>
          </a:xfrm>
          <a:solidFill>
            <a:schemeClr val="accent3"/>
          </a:solidFill>
        </p:grpSpPr>
        <p:sp>
          <p:nvSpPr>
            <p:cNvPr id="243" name="Cube 242"/>
            <p:cNvSpPr/>
            <p:nvPr/>
          </p:nvSpPr>
          <p:spPr>
            <a:xfrm>
              <a:off x="5098310" y="424279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4" name="Cube 243"/>
            <p:cNvSpPr/>
            <p:nvPr/>
          </p:nvSpPr>
          <p:spPr>
            <a:xfrm>
              <a:off x="5098310" y="3791399"/>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5" name="Cube 244"/>
            <p:cNvSpPr/>
            <p:nvPr/>
          </p:nvSpPr>
          <p:spPr>
            <a:xfrm>
              <a:off x="5098310" y="334248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6" name="Cube 245"/>
            <p:cNvSpPr/>
            <p:nvPr/>
          </p:nvSpPr>
          <p:spPr>
            <a:xfrm>
              <a:off x="5098310" y="289003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8" name="Cube 257"/>
            <p:cNvSpPr/>
            <p:nvPr/>
          </p:nvSpPr>
          <p:spPr>
            <a:xfrm>
              <a:off x="5098310" y="244661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8" name="Cube 277"/>
            <p:cNvSpPr/>
            <p:nvPr/>
          </p:nvSpPr>
          <p:spPr>
            <a:xfrm>
              <a:off x="5098310" y="200586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9" name="Cube 278"/>
            <p:cNvSpPr/>
            <p:nvPr/>
          </p:nvSpPr>
          <p:spPr>
            <a:xfrm>
              <a:off x="5098310" y="155862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5" name="Cube 284"/>
            <p:cNvSpPr/>
            <p:nvPr/>
          </p:nvSpPr>
          <p:spPr>
            <a:xfrm>
              <a:off x="5098310" y="111787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8" name="Cube 287"/>
            <p:cNvSpPr/>
            <p:nvPr/>
          </p:nvSpPr>
          <p:spPr>
            <a:xfrm>
              <a:off x="5098310" y="67241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9" name="Cube 288"/>
            <p:cNvSpPr/>
            <p:nvPr/>
          </p:nvSpPr>
          <p:spPr>
            <a:xfrm>
              <a:off x="5098310" y="22683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90" name="Group 289"/>
          <p:cNvGrpSpPr>
            <a:grpSpLocks noChangeAspect="1"/>
          </p:cNvGrpSpPr>
          <p:nvPr/>
        </p:nvGrpSpPr>
        <p:grpSpPr>
          <a:xfrm>
            <a:off x="5984330" y="1212952"/>
            <a:ext cx="230434" cy="1633478"/>
            <a:chOff x="5098310" y="226835"/>
            <a:chExt cx="606056" cy="4616434"/>
          </a:xfrm>
          <a:solidFill>
            <a:schemeClr val="accent3"/>
          </a:solidFill>
        </p:grpSpPr>
        <p:sp>
          <p:nvSpPr>
            <p:cNvPr id="291" name="Cube 290"/>
            <p:cNvSpPr/>
            <p:nvPr/>
          </p:nvSpPr>
          <p:spPr>
            <a:xfrm>
              <a:off x="5098310" y="424279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2" name="Cube 291"/>
            <p:cNvSpPr/>
            <p:nvPr/>
          </p:nvSpPr>
          <p:spPr>
            <a:xfrm>
              <a:off x="5098310" y="3791399"/>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3" name="Cube 292"/>
            <p:cNvSpPr/>
            <p:nvPr/>
          </p:nvSpPr>
          <p:spPr>
            <a:xfrm>
              <a:off x="5098310" y="334248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4" name="Cube 293"/>
            <p:cNvSpPr/>
            <p:nvPr/>
          </p:nvSpPr>
          <p:spPr>
            <a:xfrm>
              <a:off x="5098310" y="289003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5" name="Cube 294"/>
            <p:cNvSpPr/>
            <p:nvPr/>
          </p:nvSpPr>
          <p:spPr>
            <a:xfrm>
              <a:off x="5098310" y="244661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6" name="Cube 295"/>
            <p:cNvSpPr/>
            <p:nvPr/>
          </p:nvSpPr>
          <p:spPr>
            <a:xfrm>
              <a:off x="5098310" y="200586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7" name="Cube 296"/>
            <p:cNvSpPr/>
            <p:nvPr/>
          </p:nvSpPr>
          <p:spPr>
            <a:xfrm>
              <a:off x="5098310" y="155862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8" name="Cube 297"/>
            <p:cNvSpPr/>
            <p:nvPr/>
          </p:nvSpPr>
          <p:spPr>
            <a:xfrm>
              <a:off x="5098310" y="111787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9" name="Cube 298"/>
            <p:cNvSpPr/>
            <p:nvPr/>
          </p:nvSpPr>
          <p:spPr>
            <a:xfrm>
              <a:off x="5098310" y="67241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0" name="Cube 299"/>
            <p:cNvSpPr/>
            <p:nvPr/>
          </p:nvSpPr>
          <p:spPr>
            <a:xfrm>
              <a:off x="5098310" y="22683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01" name="Group 300"/>
          <p:cNvGrpSpPr>
            <a:grpSpLocks noChangeAspect="1"/>
          </p:cNvGrpSpPr>
          <p:nvPr/>
        </p:nvGrpSpPr>
        <p:grpSpPr>
          <a:xfrm>
            <a:off x="6243936" y="1212952"/>
            <a:ext cx="230434" cy="1633478"/>
            <a:chOff x="5098310" y="226835"/>
            <a:chExt cx="606056" cy="4616434"/>
          </a:xfrm>
          <a:solidFill>
            <a:schemeClr val="accent3"/>
          </a:solidFill>
        </p:grpSpPr>
        <p:sp>
          <p:nvSpPr>
            <p:cNvPr id="302" name="Cube 301"/>
            <p:cNvSpPr/>
            <p:nvPr/>
          </p:nvSpPr>
          <p:spPr>
            <a:xfrm>
              <a:off x="5098310" y="424279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3" name="Cube 302"/>
            <p:cNvSpPr/>
            <p:nvPr/>
          </p:nvSpPr>
          <p:spPr>
            <a:xfrm>
              <a:off x="5098310" y="3791399"/>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4" name="Cube 303"/>
            <p:cNvSpPr/>
            <p:nvPr/>
          </p:nvSpPr>
          <p:spPr>
            <a:xfrm>
              <a:off x="5098310" y="334248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5" name="Cube 304"/>
            <p:cNvSpPr/>
            <p:nvPr/>
          </p:nvSpPr>
          <p:spPr>
            <a:xfrm>
              <a:off x="5098310" y="289003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6" name="Cube 305"/>
            <p:cNvSpPr/>
            <p:nvPr/>
          </p:nvSpPr>
          <p:spPr>
            <a:xfrm>
              <a:off x="5098310" y="244661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7" name="Cube 306"/>
            <p:cNvSpPr/>
            <p:nvPr/>
          </p:nvSpPr>
          <p:spPr>
            <a:xfrm>
              <a:off x="5098310" y="200586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8" name="Cube 307"/>
            <p:cNvSpPr/>
            <p:nvPr/>
          </p:nvSpPr>
          <p:spPr>
            <a:xfrm>
              <a:off x="5098310" y="155862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9" name="Cube 308"/>
            <p:cNvSpPr/>
            <p:nvPr/>
          </p:nvSpPr>
          <p:spPr>
            <a:xfrm>
              <a:off x="5098310" y="111787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0" name="Cube 309"/>
            <p:cNvSpPr/>
            <p:nvPr/>
          </p:nvSpPr>
          <p:spPr>
            <a:xfrm>
              <a:off x="5098310" y="67241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1" name="Cube 310"/>
            <p:cNvSpPr/>
            <p:nvPr/>
          </p:nvSpPr>
          <p:spPr>
            <a:xfrm>
              <a:off x="5098310" y="22683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12" name="Group 311"/>
          <p:cNvGrpSpPr>
            <a:grpSpLocks noChangeAspect="1"/>
          </p:cNvGrpSpPr>
          <p:nvPr/>
        </p:nvGrpSpPr>
        <p:grpSpPr>
          <a:xfrm>
            <a:off x="6503542" y="1212952"/>
            <a:ext cx="230434" cy="1633478"/>
            <a:chOff x="5098310" y="226835"/>
            <a:chExt cx="606056" cy="4616434"/>
          </a:xfrm>
          <a:solidFill>
            <a:schemeClr val="accent3"/>
          </a:solidFill>
        </p:grpSpPr>
        <p:sp>
          <p:nvSpPr>
            <p:cNvPr id="313" name="Cube 312"/>
            <p:cNvSpPr/>
            <p:nvPr/>
          </p:nvSpPr>
          <p:spPr>
            <a:xfrm>
              <a:off x="5098310" y="424279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4" name="Cube 313"/>
            <p:cNvSpPr/>
            <p:nvPr/>
          </p:nvSpPr>
          <p:spPr>
            <a:xfrm>
              <a:off x="5098310" y="3791399"/>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5" name="Cube 314"/>
            <p:cNvSpPr/>
            <p:nvPr/>
          </p:nvSpPr>
          <p:spPr>
            <a:xfrm>
              <a:off x="5098310" y="334248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6" name="Cube 315"/>
            <p:cNvSpPr/>
            <p:nvPr/>
          </p:nvSpPr>
          <p:spPr>
            <a:xfrm>
              <a:off x="5098310" y="289003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7" name="Cube 316"/>
            <p:cNvSpPr/>
            <p:nvPr/>
          </p:nvSpPr>
          <p:spPr>
            <a:xfrm>
              <a:off x="5098310" y="244661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8" name="Cube 317"/>
            <p:cNvSpPr/>
            <p:nvPr/>
          </p:nvSpPr>
          <p:spPr>
            <a:xfrm>
              <a:off x="5098310" y="200586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9" name="Cube 318"/>
            <p:cNvSpPr/>
            <p:nvPr/>
          </p:nvSpPr>
          <p:spPr>
            <a:xfrm>
              <a:off x="5098310" y="155862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0" name="Cube 319"/>
            <p:cNvSpPr/>
            <p:nvPr/>
          </p:nvSpPr>
          <p:spPr>
            <a:xfrm>
              <a:off x="5098310" y="111787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1" name="Cube 320"/>
            <p:cNvSpPr/>
            <p:nvPr/>
          </p:nvSpPr>
          <p:spPr>
            <a:xfrm>
              <a:off x="5098310" y="67241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2" name="Cube 321"/>
            <p:cNvSpPr/>
            <p:nvPr/>
          </p:nvSpPr>
          <p:spPr>
            <a:xfrm>
              <a:off x="5098310" y="22683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23" name="Group 322"/>
          <p:cNvGrpSpPr>
            <a:grpSpLocks noChangeAspect="1"/>
          </p:cNvGrpSpPr>
          <p:nvPr/>
        </p:nvGrpSpPr>
        <p:grpSpPr>
          <a:xfrm>
            <a:off x="6763148" y="1212952"/>
            <a:ext cx="230434" cy="1633478"/>
            <a:chOff x="5098310" y="226835"/>
            <a:chExt cx="606056" cy="4616434"/>
          </a:xfrm>
          <a:solidFill>
            <a:schemeClr val="accent3"/>
          </a:solidFill>
        </p:grpSpPr>
        <p:sp>
          <p:nvSpPr>
            <p:cNvPr id="324" name="Cube 323"/>
            <p:cNvSpPr/>
            <p:nvPr/>
          </p:nvSpPr>
          <p:spPr>
            <a:xfrm>
              <a:off x="5098310" y="424279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5" name="Cube 324"/>
            <p:cNvSpPr/>
            <p:nvPr/>
          </p:nvSpPr>
          <p:spPr>
            <a:xfrm>
              <a:off x="5098310" y="3791399"/>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6" name="Cube 325"/>
            <p:cNvSpPr/>
            <p:nvPr/>
          </p:nvSpPr>
          <p:spPr>
            <a:xfrm>
              <a:off x="5098310" y="334248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7" name="Cube 326"/>
            <p:cNvSpPr/>
            <p:nvPr/>
          </p:nvSpPr>
          <p:spPr>
            <a:xfrm>
              <a:off x="5098310" y="289003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8" name="Cube 327"/>
            <p:cNvSpPr/>
            <p:nvPr/>
          </p:nvSpPr>
          <p:spPr>
            <a:xfrm>
              <a:off x="5098310" y="244661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9" name="Cube 328"/>
            <p:cNvSpPr/>
            <p:nvPr/>
          </p:nvSpPr>
          <p:spPr>
            <a:xfrm>
              <a:off x="5098310" y="200586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0" name="Cube 329"/>
            <p:cNvSpPr/>
            <p:nvPr/>
          </p:nvSpPr>
          <p:spPr>
            <a:xfrm>
              <a:off x="5098310" y="155862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1" name="Cube 330"/>
            <p:cNvSpPr/>
            <p:nvPr/>
          </p:nvSpPr>
          <p:spPr>
            <a:xfrm>
              <a:off x="5098310" y="111787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2" name="Cube 331"/>
            <p:cNvSpPr/>
            <p:nvPr/>
          </p:nvSpPr>
          <p:spPr>
            <a:xfrm>
              <a:off x="5098310" y="67241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3" name="Cube 332"/>
            <p:cNvSpPr/>
            <p:nvPr/>
          </p:nvSpPr>
          <p:spPr>
            <a:xfrm>
              <a:off x="5098310" y="22683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34" name="Group 333"/>
          <p:cNvGrpSpPr>
            <a:grpSpLocks noChangeAspect="1"/>
          </p:cNvGrpSpPr>
          <p:nvPr/>
        </p:nvGrpSpPr>
        <p:grpSpPr>
          <a:xfrm>
            <a:off x="7022754" y="1212952"/>
            <a:ext cx="230434" cy="1633478"/>
            <a:chOff x="5098310" y="226835"/>
            <a:chExt cx="606056" cy="4616434"/>
          </a:xfrm>
          <a:solidFill>
            <a:schemeClr val="accent3"/>
          </a:solidFill>
        </p:grpSpPr>
        <p:sp>
          <p:nvSpPr>
            <p:cNvPr id="335" name="Cube 334"/>
            <p:cNvSpPr/>
            <p:nvPr/>
          </p:nvSpPr>
          <p:spPr>
            <a:xfrm>
              <a:off x="5098310" y="424279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6" name="Cube 335"/>
            <p:cNvSpPr/>
            <p:nvPr/>
          </p:nvSpPr>
          <p:spPr>
            <a:xfrm>
              <a:off x="5098310" y="3791399"/>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7" name="Cube 336"/>
            <p:cNvSpPr/>
            <p:nvPr/>
          </p:nvSpPr>
          <p:spPr>
            <a:xfrm>
              <a:off x="5098310" y="334248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8" name="Cube 337"/>
            <p:cNvSpPr/>
            <p:nvPr/>
          </p:nvSpPr>
          <p:spPr>
            <a:xfrm>
              <a:off x="5098310" y="289003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9" name="Cube 338"/>
            <p:cNvSpPr/>
            <p:nvPr/>
          </p:nvSpPr>
          <p:spPr>
            <a:xfrm>
              <a:off x="5098310" y="244661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0" name="Cube 339"/>
            <p:cNvSpPr/>
            <p:nvPr/>
          </p:nvSpPr>
          <p:spPr>
            <a:xfrm>
              <a:off x="5098310" y="200586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1" name="Cube 340"/>
            <p:cNvSpPr/>
            <p:nvPr/>
          </p:nvSpPr>
          <p:spPr>
            <a:xfrm>
              <a:off x="5098310" y="155862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2" name="Cube 341"/>
            <p:cNvSpPr/>
            <p:nvPr/>
          </p:nvSpPr>
          <p:spPr>
            <a:xfrm>
              <a:off x="5098310" y="111787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3" name="Cube 342"/>
            <p:cNvSpPr/>
            <p:nvPr/>
          </p:nvSpPr>
          <p:spPr>
            <a:xfrm>
              <a:off x="5098310" y="67241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4" name="Cube 343"/>
            <p:cNvSpPr/>
            <p:nvPr/>
          </p:nvSpPr>
          <p:spPr>
            <a:xfrm>
              <a:off x="5098310" y="22683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45" name="Group 344"/>
          <p:cNvGrpSpPr>
            <a:grpSpLocks noChangeAspect="1"/>
          </p:cNvGrpSpPr>
          <p:nvPr/>
        </p:nvGrpSpPr>
        <p:grpSpPr>
          <a:xfrm>
            <a:off x="7282360" y="1212952"/>
            <a:ext cx="230434" cy="1633478"/>
            <a:chOff x="5098310" y="226835"/>
            <a:chExt cx="606056" cy="4616434"/>
          </a:xfrm>
          <a:solidFill>
            <a:schemeClr val="accent3"/>
          </a:solidFill>
        </p:grpSpPr>
        <p:sp>
          <p:nvSpPr>
            <p:cNvPr id="346" name="Cube 345"/>
            <p:cNvSpPr/>
            <p:nvPr/>
          </p:nvSpPr>
          <p:spPr>
            <a:xfrm>
              <a:off x="5098310" y="424279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7" name="Cube 346"/>
            <p:cNvSpPr/>
            <p:nvPr/>
          </p:nvSpPr>
          <p:spPr>
            <a:xfrm>
              <a:off x="5098310" y="3791399"/>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8" name="Cube 347"/>
            <p:cNvSpPr/>
            <p:nvPr/>
          </p:nvSpPr>
          <p:spPr>
            <a:xfrm>
              <a:off x="5098310" y="334248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9" name="Cube 348"/>
            <p:cNvSpPr/>
            <p:nvPr/>
          </p:nvSpPr>
          <p:spPr>
            <a:xfrm>
              <a:off x="5098310" y="289003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0" name="Cube 349"/>
            <p:cNvSpPr/>
            <p:nvPr/>
          </p:nvSpPr>
          <p:spPr>
            <a:xfrm>
              <a:off x="5098310" y="244661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1" name="Cube 350"/>
            <p:cNvSpPr/>
            <p:nvPr/>
          </p:nvSpPr>
          <p:spPr>
            <a:xfrm>
              <a:off x="5098310" y="200586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2" name="Cube 351"/>
            <p:cNvSpPr/>
            <p:nvPr/>
          </p:nvSpPr>
          <p:spPr>
            <a:xfrm>
              <a:off x="5098310" y="155862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3" name="Cube 352"/>
            <p:cNvSpPr/>
            <p:nvPr/>
          </p:nvSpPr>
          <p:spPr>
            <a:xfrm>
              <a:off x="5098310" y="111787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4" name="Cube 353"/>
            <p:cNvSpPr/>
            <p:nvPr/>
          </p:nvSpPr>
          <p:spPr>
            <a:xfrm>
              <a:off x="5098310" y="67241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5" name="Cube 354"/>
            <p:cNvSpPr/>
            <p:nvPr/>
          </p:nvSpPr>
          <p:spPr>
            <a:xfrm>
              <a:off x="5098310" y="22683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56" name="Group 355"/>
          <p:cNvGrpSpPr>
            <a:grpSpLocks noChangeAspect="1"/>
          </p:cNvGrpSpPr>
          <p:nvPr/>
        </p:nvGrpSpPr>
        <p:grpSpPr>
          <a:xfrm>
            <a:off x="7541966" y="1212952"/>
            <a:ext cx="230434" cy="1633478"/>
            <a:chOff x="5098310" y="226835"/>
            <a:chExt cx="606056" cy="4616434"/>
          </a:xfrm>
          <a:solidFill>
            <a:schemeClr val="accent3"/>
          </a:solidFill>
        </p:grpSpPr>
        <p:sp>
          <p:nvSpPr>
            <p:cNvPr id="357" name="Cube 356"/>
            <p:cNvSpPr/>
            <p:nvPr/>
          </p:nvSpPr>
          <p:spPr>
            <a:xfrm>
              <a:off x="5098310" y="424279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8" name="Cube 357"/>
            <p:cNvSpPr/>
            <p:nvPr/>
          </p:nvSpPr>
          <p:spPr>
            <a:xfrm>
              <a:off x="5098310" y="3791399"/>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9" name="Cube 358"/>
            <p:cNvSpPr/>
            <p:nvPr/>
          </p:nvSpPr>
          <p:spPr>
            <a:xfrm>
              <a:off x="5098310" y="334248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0" name="Cube 359"/>
            <p:cNvSpPr/>
            <p:nvPr/>
          </p:nvSpPr>
          <p:spPr>
            <a:xfrm>
              <a:off x="5098310" y="289003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1" name="Cube 360"/>
            <p:cNvSpPr/>
            <p:nvPr/>
          </p:nvSpPr>
          <p:spPr>
            <a:xfrm>
              <a:off x="5098310" y="244661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2" name="Cube 361"/>
            <p:cNvSpPr/>
            <p:nvPr/>
          </p:nvSpPr>
          <p:spPr>
            <a:xfrm>
              <a:off x="5098310" y="200586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3" name="Cube 362"/>
            <p:cNvSpPr/>
            <p:nvPr/>
          </p:nvSpPr>
          <p:spPr>
            <a:xfrm>
              <a:off x="5098310" y="155862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4" name="Cube 363"/>
            <p:cNvSpPr/>
            <p:nvPr/>
          </p:nvSpPr>
          <p:spPr>
            <a:xfrm>
              <a:off x="5098310" y="111787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5" name="Cube 364"/>
            <p:cNvSpPr/>
            <p:nvPr/>
          </p:nvSpPr>
          <p:spPr>
            <a:xfrm>
              <a:off x="5098310" y="67241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6" name="Cube 365"/>
            <p:cNvSpPr/>
            <p:nvPr/>
          </p:nvSpPr>
          <p:spPr>
            <a:xfrm>
              <a:off x="5098310" y="22683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67" name="Group 366"/>
          <p:cNvGrpSpPr/>
          <p:nvPr/>
        </p:nvGrpSpPr>
        <p:grpSpPr>
          <a:xfrm>
            <a:off x="5576348" y="3018788"/>
            <a:ext cx="3572343" cy="467362"/>
            <a:chOff x="1476763" y="2904488"/>
            <a:chExt cx="2488724" cy="467362"/>
          </a:xfrm>
        </p:grpSpPr>
        <p:sp>
          <p:nvSpPr>
            <p:cNvPr id="369" name="Text Placeholder 2"/>
            <p:cNvSpPr txBox="1">
              <a:spLocks/>
            </p:cNvSpPr>
            <p:nvPr/>
          </p:nvSpPr>
          <p:spPr bwMode="auto">
            <a:xfrm>
              <a:off x="1688067" y="2904488"/>
              <a:ext cx="9661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dirty="0">
                  <a:solidFill>
                    <a:schemeClr val="accent1"/>
                  </a:solidFill>
                  <a:latin typeface="Verdana" pitchFamily="34" charset="0"/>
                  <a:ea typeface="Verdana" pitchFamily="34" charset="0"/>
                  <a:cs typeface="Verdana" pitchFamily="34" charset="0"/>
                </a:rPr>
                <a:t> </a:t>
              </a:r>
              <a:r>
                <a:rPr lang="en-US" dirty="0" smtClean="0">
                  <a:solidFill>
                    <a:schemeClr val="accent1"/>
                  </a:solidFill>
                  <a:latin typeface="Verdana" pitchFamily="34" charset="0"/>
                  <a:ea typeface="Verdana" pitchFamily="34" charset="0"/>
                  <a:cs typeface="Verdana" pitchFamily="34" charset="0"/>
                </a:rPr>
                <a:t>   </a:t>
              </a:r>
              <a:r>
                <a:rPr lang="en-US" dirty="0" smtClean="0">
                  <a:solidFill>
                    <a:schemeClr val="accent1"/>
                  </a:solidFill>
                  <a:latin typeface="Orly's Font 2" pitchFamily="66" charset="0"/>
                </a:rPr>
                <a:t>tens</a:t>
              </a:r>
              <a:endParaRPr lang="en-US" dirty="0">
                <a:solidFill>
                  <a:schemeClr val="accent1"/>
                </a:solidFill>
                <a:latin typeface="Orly's Font 2" pitchFamily="66" charset="0"/>
              </a:endParaRPr>
            </a:p>
          </p:txBody>
        </p:sp>
        <p:sp>
          <p:nvSpPr>
            <p:cNvPr id="370" name="Text Placeholder 2"/>
            <p:cNvSpPr txBox="1">
              <a:spLocks/>
            </p:cNvSpPr>
            <p:nvPr/>
          </p:nvSpPr>
          <p:spPr bwMode="auto">
            <a:xfrm>
              <a:off x="1476763" y="2908953"/>
              <a:ext cx="83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5"/>
                  </a:solidFill>
                  <a:latin typeface="Orly's Font 2" pitchFamily="66" charset="0"/>
                </a:rPr>
                <a:t>12</a:t>
              </a:r>
              <a:endParaRPr lang="en-US" dirty="0">
                <a:solidFill>
                  <a:schemeClr val="accent5"/>
                </a:solidFill>
                <a:latin typeface="Orly's Font 2" pitchFamily="66" charset="0"/>
              </a:endParaRPr>
            </a:p>
          </p:txBody>
        </p:sp>
        <p:sp>
          <p:nvSpPr>
            <p:cNvPr id="372" name="Text Placeholder 2"/>
            <p:cNvSpPr txBox="1">
              <a:spLocks/>
            </p:cNvSpPr>
            <p:nvPr/>
          </p:nvSpPr>
          <p:spPr bwMode="auto">
            <a:xfrm>
              <a:off x="3040063" y="2904488"/>
              <a:ext cx="9254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dirty="0">
                  <a:solidFill>
                    <a:schemeClr val="accent1"/>
                  </a:solidFill>
                  <a:latin typeface="Verdana" pitchFamily="34" charset="0"/>
                  <a:ea typeface="Verdana" pitchFamily="34" charset="0"/>
                  <a:cs typeface="Verdana" pitchFamily="34" charset="0"/>
                </a:rPr>
                <a:t> </a:t>
              </a:r>
              <a:r>
                <a:rPr lang="en-US" dirty="0" smtClean="0">
                  <a:solidFill>
                    <a:schemeClr val="accent1"/>
                  </a:solidFill>
                  <a:latin typeface="Verdana" pitchFamily="34" charset="0"/>
                  <a:ea typeface="Verdana" pitchFamily="34" charset="0"/>
                  <a:cs typeface="Verdana" pitchFamily="34" charset="0"/>
                </a:rPr>
                <a:t>  </a:t>
              </a:r>
              <a:r>
                <a:rPr lang="en-US" dirty="0" smtClean="0">
                  <a:solidFill>
                    <a:schemeClr val="accent1"/>
                  </a:solidFill>
                  <a:latin typeface="Orly's Font 2" pitchFamily="66" charset="0"/>
                </a:rPr>
                <a:t>ones</a:t>
              </a:r>
              <a:endParaRPr lang="en-US" dirty="0">
                <a:solidFill>
                  <a:schemeClr val="accent1"/>
                </a:solidFill>
                <a:latin typeface="Orly's Font 2" pitchFamily="66" charset="0"/>
              </a:endParaRPr>
            </a:p>
          </p:txBody>
        </p:sp>
        <p:sp>
          <p:nvSpPr>
            <p:cNvPr id="373" name="Text Placeholder 2"/>
            <p:cNvSpPr txBox="1">
              <a:spLocks/>
            </p:cNvSpPr>
            <p:nvPr/>
          </p:nvSpPr>
          <p:spPr bwMode="auto">
            <a:xfrm>
              <a:off x="2992975" y="2910185"/>
              <a:ext cx="4151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5"/>
                  </a:solidFill>
                  <a:latin typeface="Orly's Font 2" pitchFamily="66" charset="0"/>
                </a:rPr>
                <a:t> 0</a:t>
              </a:r>
              <a:endParaRPr lang="en-US" dirty="0">
                <a:solidFill>
                  <a:schemeClr val="accent5"/>
                </a:solidFill>
                <a:latin typeface="Orly's Font 2" pitchFamily="66" charset="0"/>
              </a:endParaRPr>
            </a:p>
          </p:txBody>
        </p:sp>
      </p:grpSp>
      <p:sp>
        <p:nvSpPr>
          <p:cNvPr id="374" name="Text Placeholder 2"/>
          <p:cNvSpPr txBox="1">
            <a:spLocks/>
          </p:cNvSpPr>
          <p:nvPr/>
        </p:nvSpPr>
        <p:spPr bwMode="auto">
          <a:xfrm>
            <a:off x="3020182" y="3565832"/>
            <a:ext cx="9803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3"/>
                </a:solidFill>
                <a:latin typeface="Orly's Font 2" pitchFamily="66" charset="0"/>
              </a:rPr>
              <a:t>0</a:t>
            </a:r>
            <a:endParaRPr lang="en-US" dirty="0">
              <a:solidFill>
                <a:schemeClr val="accent3"/>
              </a:solidFill>
              <a:latin typeface="Orly's Font 2" pitchFamily="66" charset="0"/>
            </a:endParaRPr>
          </a:p>
        </p:txBody>
      </p:sp>
      <p:sp>
        <p:nvSpPr>
          <p:cNvPr id="375" name="Text Placeholder 2"/>
          <p:cNvSpPr txBox="1">
            <a:spLocks/>
          </p:cNvSpPr>
          <p:nvPr/>
        </p:nvSpPr>
        <p:spPr bwMode="auto">
          <a:xfrm>
            <a:off x="6310524" y="4105930"/>
            <a:ext cx="98031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120</a:t>
            </a:r>
            <a:endParaRPr lang="en-US" sz="2800" dirty="0">
              <a:solidFill>
                <a:schemeClr val="accent5"/>
              </a:solidFill>
              <a:latin typeface="Orly's Font 2" pitchFamily="66" charset="0"/>
            </a:endParaRPr>
          </a:p>
        </p:txBody>
      </p:sp>
      <p:sp>
        <p:nvSpPr>
          <p:cNvPr id="6" name="Rounded Rectangle 5"/>
          <p:cNvSpPr/>
          <p:nvPr/>
        </p:nvSpPr>
        <p:spPr>
          <a:xfrm>
            <a:off x="247360" y="1131006"/>
            <a:ext cx="1949983" cy="1794447"/>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7" name="Text Placeholder 2"/>
          <p:cNvSpPr txBox="1">
            <a:spLocks/>
          </p:cNvSpPr>
          <p:nvPr/>
        </p:nvSpPr>
        <p:spPr bwMode="auto">
          <a:xfrm>
            <a:off x="7639371" y="3565831"/>
            <a:ext cx="9803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3"/>
                </a:solidFill>
                <a:latin typeface="Orly's Font 2" pitchFamily="66" charset="0"/>
              </a:rPr>
              <a:t>0</a:t>
            </a:r>
            <a:endParaRPr lang="en-US" dirty="0">
              <a:solidFill>
                <a:schemeClr val="accent3"/>
              </a:solidFill>
              <a:latin typeface="Orly's Font 2" pitchFamily="66" charset="0"/>
            </a:endParaRPr>
          </a:p>
        </p:txBody>
      </p:sp>
    </p:spTree>
    <p:extLst>
      <p:ext uri="{BB962C8B-B14F-4D97-AF65-F5344CB8AC3E}">
        <p14:creationId xmlns:p14="http://schemas.microsoft.com/office/powerpoint/2010/main" val="1185246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fade">
                                      <p:cBhvr>
                                        <p:cTn id="7" dur="500"/>
                                        <p:tgtEl>
                                          <p:spTgt spid="73"/>
                                        </p:tgtEl>
                                      </p:cBhvr>
                                    </p:animEffect>
                                  </p:childTnLst>
                                </p:cTn>
                              </p:par>
                              <p:par>
                                <p:cTn id="8" presetID="10" presetClass="entr" presetSubtype="0" fill="hold" nodeType="withEffect">
                                  <p:stCondLst>
                                    <p:cond delay="0"/>
                                  </p:stCondLst>
                                  <p:childTnLst>
                                    <p:set>
                                      <p:cBhvr>
                                        <p:cTn id="9" dur="1" fill="hold">
                                          <p:stCondLst>
                                            <p:cond delay="0"/>
                                          </p:stCondLst>
                                        </p:cTn>
                                        <p:tgtEl>
                                          <p:spTgt spid="218"/>
                                        </p:tgtEl>
                                        <p:attrNameLst>
                                          <p:attrName>style.visibility</p:attrName>
                                        </p:attrNameLst>
                                      </p:cBhvr>
                                      <p:to>
                                        <p:strVal val="visible"/>
                                      </p:to>
                                    </p:set>
                                    <p:animEffect transition="in" filter="fade">
                                      <p:cBhvr>
                                        <p:cTn id="10" dur="500"/>
                                        <p:tgtEl>
                                          <p:spTgt spid="218"/>
                                        </p:tgtEl>
                                      </p:cBhvr>
                                    </p:animEffect>
                                  </p:childTnLst>
                                </p:cTn>
                              </p:par>
                              <p:par>
                                <p:cTn id="11" presetID="10" presetClass="entr" presetSubtype="0" fill="hold" nodeType="withEffect">
                                  <p:stCondLst>
                                    <p:cond delay="0"/>
                                  </p:stCondLst>
                                  <p:childTnLst>
                                    <p:set>
                                      <p:cBhvr>
                                        <p:cTn id="12" dur="1" fill="hold">
                                          <p:stCondLst>
                                            <p:cond delay="0"/>
                                          </p:stCondLst>
                                        </p:cTn>
                                        <p:tgtEl>
                                          <p:spTgt spid="231"/>
                                        </p:tgtEl>
                                        <p:attrNameLst>
                                          <p:attrName>style.visibility</p:attrName>
                                        </p:attrNameLst>
                                      </p:cBhvr>
                                      <p:to>
                                        <p:strVal val="visible"/>
                                      </p:to>
                                    </p:set>
                                    <p:animEffect transition="in" filter="fade">
                                      <p:cBhvr>
                                        <p:cTn id="13" dur="500"/>
                                        <p:tgtEl>
                                          <p:spTgt spid="231"/>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iterate type="lt">
                                    <p:tmAbs val="80"/>
                                  </p:iterate>
                                  <p:childTnLst>
                                    <p:set>
                                      <p:cBhvr>
                                        <p:cTn id="22" dur="1" fill="hold">
                                          <p:stCondLst>
                                            <p:cond delay="0"/>
                                          </p:stCondLst>
                                        </p:cTn>
                                        <p:tgtEl>
                                          <p:spTgt spid="24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iterate type="lt">
                                    <p:tmAbs val="80"/>
                                  </p:iterate>
                                  <p:childTnLst>
                                    <p:set>
                                      <p:cBhvr>
                                        <p:cTn id="26" dur="1" fill="hold">
                                          <p:stCondLst>
                                            <p:cond delay="0"/>
                                          </p:stCondLst>
                                        </p:cTn>
                                        <p:tgtEl>
                                          <p:spTgt spid="28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iterate type="lt">
                                    <p:tmAbs val="80"/>
                                  </p:iterate>
                                  <p:childTnLst>
                                    <p:set>
                                      <p:cBhvr>
                                        <p:cTn id="30" dur="1" fill="hold">
                                          <p:stCondLst>
                                            <p:cond delay="0"/>
                                          </p:stCondLst>
                                        </p:cTn>
                                        <p:tgtEl>
                                          <p:spTgt spid="37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6" presetClass="emph" presetSubtype="0" fill="hold" nodeType="clickEffect">
                                  <p:stCondLst>
                                    <p:cond delay="0"/>
                                  </p:stCondLst>
                                  <p:childTnLst>
                                    <p:animEffect transition="out" filter="fade">
                                      <p:cBhvr>
                                        <p:cTn id="34" dur="500" tmFilter="0, 0; .2, .5; .8, .5; 1, 0"/>
                                        <p:tgtEl>
                                          <p:spTgt spid="73"/>
                                        </p:tgtEl>
                                      </p:cBhvr>
                                    </p:animEffect>
                                    <p:animScale>
                                      <p:cBhvr>
                                        <p:cTn id="35" dur="250" autoRev="1" fill="hold"/>
                                        <p:tgtEl>
                                          <p:spTgt spid="73"/>
                                        </p:tgtEl>
                                      </p:cBhvr>
                                      <p:by x="105000" y="105000"/>
                                    </p:animScale>
                                  </p:childTnLst>
                                </p:cTn>
                              </p:par>
                            </p:childTnLst>
                          </p:cTn>
                        </p:par>
                      </p:childTnLst>
                    </p:cTn>
                  </p:par>
                  <p:par>
                    <p:cTn id="36" fill="hold">
                      <p:stCondLst>
                        <p:cond delay="indefinite"/>
                      </p:stCondLst>
                      <p:childTnLst>
                        <p:par>
                          <p:cTn id="37" fill="hold">
                            <p:stCondLst>
                              <p:cond delay="0"/>
                            </p:stCondLst>
                            <p:childTnLst>
                              <p:par>
                                <p:cTn id="38" presetID="26" presetClass="emph" presetSubtype="0" fill="hold" nodeType="clickEffect">
                                  <p:stCondLst>
                                    <p:cond delay="0"/>
                                  </p:stCondLst>
                                  <p:childTnLst>
                                    <p:animEffect transition="out" filter="fade">
                                      <p:cBhvr>
                                        <p:cTn id="39" dur="500" tmFilter="0, 0; .2, .5; .8, .5; 1, 0"/>
                                        <p:tgtEl>
                                          <p:spTgt spid="218"/>
                                        </p:tgtEl>
                                      </p:cBhvr>
                                    </p:animEffect>
                                    <p:animScale>
                                      <p:cBhvr>
                                        <p:cTn id="40" dur="250" autoRev="1" fill="hold"/>
                                        <p:tgtEl>
                                          <p:spTgt spid="218"/>
                                        </p:tgtEl>
                                      </p:cBhvr>
                                      <p:by x="105000" y="105000"/>
                                    </p:animScale>
                                  </p:childTnLst>
                                </p:cTn>
                              </p:par>
                            </p:childTnLst>
                          </p:cTn>
                        </p:par>
                      </p:childTnLst>
                    </p:cTn>
                  </p:par>
                  <p:par>
                    <p:cTn id="41" fill="hold">
                      <p:stCondLst>
                        <p:cond delay="indefinite"/>
                      </p:stCondLst>
                      <p:childTnLst>
                        <p:par>
                          <p:cTn id="42" fill="hold">
                            <p:stCondLst>
                              <p:cond delay="0"/>
                            </p:stCondLst>
                            <p:childTnLst>
                              <p:par>
                                <p:cTn id="43" presetID="26" presetClass="emph" presetSubtype="0" fill="hold" nodeType="clickEffect">
                                  <p:stCondLst>
                                    <p:cond delay="0"/>
                                  </p:stCondLst>
                                  <p:childTnLst>
                                    <p:animEffect transition="out" filter="fade">
                                      <p:cBhvr>
                                        <p:cTn id="44" dur="500" tmFilter="0, 0; .2, .5; .8, .5; 1, 0"/>
                                        <p:tgtEl>
                                          <p:spTgt spid="231"/>
                                        </p:tgtEl>
                                      </p:cBhvr>
                                    </p:animEffect>
                                    <p:animScale>
                                      <p:cBhvr>
                                        <p:cTn id="45" dur="250" autoRev="1" fill="hold"/>
                                        <p:tgtEl>
                                          <p:spTgt spid="231"/>
                                        </p:tgtEl>
                                      </p:cBhvr>
                                      <p:by x="105000" y="105000"/>
                                    </p:animScale>
                                  </p:childTnLst>
                                </p:cTn>
                              </p:par>
                              <p:par>
                                <p:cTn id="46" presetID="1" presetClass="entr" presetSubtype="0" fill="hold" grpId="0" nodeType="withEffect">
                                  <p:stCondLst>
                                    <p:cond delay="0"/>
                                  </p:stCondLst>
                                  <p:iterate type="lt">
                                    <p:tmAbs val="80"/>
                                  </p:iterate>
                                  <p:childTnLst>
                                    <p:set>
                                      <p:cBhvr>
                                        <p:cTn id="47" dur="1" fill="hold">
                                          <p:stCondLst>
                                            <p:cond delay="0"/>
                                          </p:stCondLst>
                                        </p:cTn>
                                        <p:tgtEl>
                                          <p:spTgt spid="284"/>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fade">
                                      <p:cBhvr>
                                        <p:cTn id="52" dur="500"/>
                                        <p:tgtEl>
                                          <p:spTgt spid="6"/>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47"/>
                                        </p:tgtEl>
                                        <p:attrNameLst>
                                          <p:attrName>style.visibility</p:attrName>
                                        </p:attrNameLst>
                                      </p:cBhvr>
                                      <p:to>
                                        <p:strVal val="visible"/>
                                      </p:to>
                                    </p:set>
                                    <p:animEffect transition="in" filter="fade">
                                      <p:cBhvr>
                                        <p:cTn id="57" dur="500"/>
                                        <p:tgtEl>
                                          <p:spTgt spid="247"/>
                                        </p:tgtEl>
                                      </p:cBhvr>
                                    </p:animEffect>
                                  </p:childTnLst>
                                </p:cTn>
                              </p:par>
                              <p:par>
                                <p:cTn id="58" presetID="10" presetClass="entr" presetSubtype="0" fill="hold" nodeType="withEffect">
                                  <p:stCondLst>
                                    <p:cond delay="0"/>
                                  </p:stCondLst>
                                  <p:childTnLst>
                                    <p:set>
                                      <p:cBhvr>
                                        <p:cTn id="59" dur="1" fill="hold">
                                          <p:stCondLst>
                                            <p:cond delay="0"/>
                                          </p:stCondLst>
                                        </p:cTn>
                                        <p:tgtEl>
                                          <p:spTgt spid="186"/>
                                        </p:tgtEl>
                                        <p:attrNameLst>
                                          <p:attrName>style.visibility</p:attrName>
                                        </p:attrNameLst>
                                      </p:cBhvr>
                                      <p:to>
                                        <p:strVal val="visible"/>
                                      </p:to>
                                    </p:set>
                                    <p:animEffect transition="in" filter="fade">
                                      <p:cBhvr>
                                        <p:cTn id="60" dur="500"/>
                                        <p:tgtEl>
                                          <p:spTgt spid="186"/>
                                        </p:tgtEl>
                                      </p:cBhvr>
                                    </p:animEffect>
                                  </p:childTnLst>
                                </p:cTn>
                              </p:par>
                              <p:par>
                                <p:cTn id="61" presetID="10" presetClass="entr" presetSubtype="0" fill="hold" nodeType="withEffect">
                                  <p:stCondLst>
                                    <p:cond delay="0"/>
                                  </p:stCondLst>
                                  <p:childTnLst>
                                    <p:set>
                                      <p:cBhvr>
                                        <p:cTn id="62" dur="1" fill="hold">
                                          <p:stCondLst>
                                            <p:cond delay="0"/>
                                          </p:stCondLst>
                                        </p:cTn>
                                        <p:tgtEl>
                                          <p:spTgt spid="197"/>
                                        </p:tgtEl>
                                        <p:attrNameLst>
                                          <p:attrName>style.visibility</p:attrName>
                                        </p:attrNameLst>
                                      </p:cBhvr>
                                      <p:to>
                                        <p:strVal val="visible"/>
                                      </p:to>
                                    </p:set>
                                    <p:animEffect transition="in" filter="fade">
                                      <p:cBhvr>
                                        <p:cTn id="63" dur="500"/>
                                        <p:tgtEl>
                                          <p:spTgt spid="197"/>
                                        </p:tgtEl>
                                      </p:cBhvr>
                                    </p:animEffect>
                                  </p:childTnLst>
                                </p:cTn>
                              </p:par>
                              <p:par>
                                <p:cTn id="64" presetID="10" presetClass="entr" presetSubtype="0" fill="hold" nodeType="withEffect">
                                  <p:stCondLst>
                                    <p:cond delay="0"/>
                                  </p:stCondLst>
                                  <p:childTnLst>
                                    <p:set>
                                      <p:cBhvr>
                                        <p:cTn id="65" dur="1" fill="hold">
                                          <p:stCondLst>
                                            <p:cond delay="0"/>
                                          </p:stCondLst>
                                        </p:cTn>
                                        <p:tgtEl>
                                          <p:spTgt spid="208"/>
                                        </p:tgtEl>
                                        <p:attrNameLst>
                                          <p:attrName>style.visibility</p:attrName>
                                        </p:attrNameLst>
                                      </p:cBhvr>
                                      <p:to>
                                        <p:strVal val="visible"/>
                                      </p:to>
                                    </p:set>
                                    <p:animEffect transition="in" filter="fade">
                                      <p:cBhvr>
                                        <p:cTn id="66" dur="500"/>
                                        <p:tgtEl>
                                          <p:spTgt spid="208"/>
                                        </p:tgtEl>
                                      </p:cBhvr>
                                    </p:animEffect>
                                  </p:childTnLst>
                                </p:cTn>
                              </p:par>
                              <p:par>
                                <p:cTn id="67" presetID="10" presetClass="entr" presetSubtype="0" fill="hold" nodeType="withEffect">
                                  <p:stCondLst>
                                    <p:cond delay="0"/>
                                  </p:stCondLst>
                                  <p:childTnLst>
                                    <p:set>
                                      <p:cBhvr>
                                        <p:cTn id="68" dur="1" fill="hold">
                                          <p:stCondLst>
                                            <p:cond delay="0"/>
                                          </p:stCondLst>
                                        </p:cTn>
                                        <p:tgtEl>
                                          <p:spTgt spid="230"/>
                                        </p:tgtEl>
                                        <p:attrNameLst>
                                          <p:attrName>style.visibility</p:attrName>
                                        </p:attrNameLst>
                                      </p:cBhvr>
                                      <p:to>
                                        <p:strVal val="visible"/>
                                      </p:to>
                                    </p:set>
                                    <p:animEffect transition="in" filter="fade">
                                      <p:cBhvr>
                                        <p:cTn id="69" dur="500"/>
                                        <p:tgtEl>
                                          <p:spTgt spid="230"/>
                                        </p:tgtEl>
                                      </p:cBhvr>
                                    </p:animEffect>
                                  </p:childTnLst>
                                </p:cTn>
                              </p:par>
                              <p:par>
                                <p:cTn id="70" presetID="10" presetClass="entr" presetSubtype="0" fill="hold" nodeType="withEffect">
                                  <p:stCondLst>
                                    <p:cond delay="0"/>
                                  </p:stCondLst>
                                  <p:childTnLst>
                                    <p:set>
                                      <p:cBhvr>
                                        <p:cTn id="71" dur="1" fill="hold">
                                          <p:stCondLst>
                                            <p:cond delay="0"/>
                                          </p:stCondLst>
                                        </p:cTn>
                                        <p:tgtEl>
                                          <p:spTgt spid="290"/>
                                        </p:tgtEl>
                                        <p:attrNameLst>
                                          <p:attrName>style.visibility</p:attrName>
                                        </p:attrNameLst>
                                      </p:cBhvr>
                                      <p:to>
                                        <p:strVal val="visible"/>
                                      </p:to>
                                    </p:set>
                                    <p:animEffect transition="in" filter="fade">
                                      <p:cBhvr>
                                        <p:cTn id="72" dur="500"/>
                                        <p:tgtEl>
                                          <p:spTgt spid="290"/>
                                        </p:tgtEl>
                                      </p:cBhvr>
                                    </p:animEffect>
                                  </p:childTnLst>
                                </p:cTn>
                              </p:par>
                              <p:par>
                                <p:cTn id="73" presetID="10" presetClass="entr" presetSubtype="0" fill="hold" nodeType="withEffect">
                                  <p:stCondLst>
                                    <p:cond delay="0"/>
                                  </p:stCondLst>
                                  <p:childTnLst>
                                    <p:set>
                                      <p:cBhvr>
                                        <p:cTn id="74" dur="1" fill="hold">
                                          <p:stCondLst>
                                            <p:cond delay="0"/>
                                          </p:stCondLst>
                                        </p:cTn>
                                        <p:tgtEl>
                                          <p:spTgt spid="301"/>
                                        </p:tgtEl>
                                        <p:attrNameLst>
                                          <p:attrName>style.visibility</p:attrName>
                                        </p:attrNameLst>
                                      </p:cBhvr>
                                      <p:to>
                                        <p:strVal val="visible"/>
                                      </p:to>
                                    </p:set>
                                    <p:animEffect transition="in" filter="fade">
                                      <p:cBhvr>
                                        <p:cTn id="75" dur="500"/>
                                        <p:tgtEl>
                                          <p:spTgt spid="301"/>
                                        </p:tgtEl>
                                      </p:cBhvr>
                                    </p:animEffect>
                                  </p:childTnLst>
                                </p:cTn>
                              </p:par>
                              <p:par>
                                <p:cTn id="76" presetID="10" presetClass="entr" presetSubtype="0" fill="hold" nodeType="withEffect">
                                  <p:stCondLst>
                                    <p:cond delay="0"/>
                                  </p:stCondLst>
                                  <p:childTnLst>
                                    <p:set>
                                      <p:cBhvr>
                                        <p:cTn id="77" dur="1" fill="hold">
                                          <p:stCondLst>
                                            <p:cond delay="0"/>
                                          </p:stCondLst>
                                        </p:cTn>
                                        <p:tgtEl>
                                          <p:spTgt spid="312"/>
                                        </p:tgtEl>
                                        <p:attrNameLst>
                                          <p:attrName>style.visibility</p:attrName>
                                        </p:attrNameLst>
                                      </p:cBhvr>
                                      <p:to>
                                        <p:strVal val="visible"/>
                                      </p:to>
                                    </p:set>
                                    <p:animEffect transition="in" filter="fade">
                                      <p:cBhvr>
                                        <p:cTn id="78" dur="500"/>
                                        <p:tgtEl>
                                          <p:spTgt spid="312"/>
                                        </p:tgtEl>
                                      </p:cBhvr>
                                    </p:animEffect>
                                  </p:childTnLst>
                                </p:cTn>
                              </p:par>
                              <p:par>
                                <p:cTn id="79" presetID="10" presetClass="entr" presetSubtype="0" fill="hold" nodeType="withEffect">
                                  <p:stCondLst>
                                    <p:cond delay="0"/>
                                  </p:stCondLst>
                                  <p:childTnLst>
                                    <p:set>
                                      <p:cBhvr>
                                        <p:cTn id="80" dur="1" fill="hold">
                                          <p:stCondLst>
                                            <p:cond delay="0"/>
                                          </p:stCondLst>
                                        </p:cTn>
                                        <p:tgtEl>
                                          <p:spTgt spid="323"/>
                                        </p:tgtEl>
                                        <p:attrNameLst>
                                          <p:attrName>style.visibility</p:attrName>
                                        </p:attrNameLst>
                                      </p:cBhvr>
                                      <p:to>
                                        <p:strVal val="visible"/>
                                      </p:to>
                                    </p:set>
                                    <p:animEffect transition="in" filter="fade">
                                      <p:cBhvr>
                                        <p:cTn id="81" dur="500"/>
                                        <p:tgtEl>
                                          <p:spTgt spid="323"/>
                                        </p:tgtEl>
                                      </p:cBhvr>
                                    </p:animEffect>
                                  </p:childTnLst>
                                </p:cTn>
                              </p:par>
                              <p:par>
                                <p:cTn id="82" presetID="10" presetClass="entr" presetSubtype="0" fill="hold" nodeType="withEffect">
                                  <p:stCondLst>
                                    <p:cond delay="0"/>
                                  </p:stCondLst>
                                  <p:childTnLst>
                                    <p:set>
                                      <p:cBhvr>
                                        <p:cTn id="83" dur="1" fill="hold">
                                          <p:stCondLst>
                                            <p:cond delay="0"/>
                                          </p:stCondLst>
                                        </p:cTn>
                                        <p:tgtEl>
                                          <p:spTgt spid="334"/>
                                        </p:tgtEl>
                                        <p:attrNameLst>
                                          <p:attrName>style.visibility</p:attrName>
                                        </p:attrNameLst>
                                      </p:cBhvr>
                                      <p:to>
                                        <p:strVal val="visible"/>
                                      </p:to>
                                    </p:set>
                                    <p:animEffect transition="in" filter="fade">
                                      <p:cBhvr>
                                        <p:cTn id="84" dur="500"/>
                                        <p:tgtEl>
                                          <p:spTgt spid="334"/>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nodeType="clickEffect">
                                  <p:stCondLst>
                                    <p:cond delay="0"/>
                                  </p:stCondLst>
                                  <p:childTnLst>
                                    <p:set>
                                      <p:cBhvr>
                                        <p:cTn id="88" dur="1" fill="hold">
                                          <p:stCondLst>
                                            <p:cond delay="0"/>
                                          </p:stCondLst>
                                        </p:cTn>
                                        <p:tgtEl>
                                          <p:spTgt spid="345"/>
                                        </p:tgtEl>
                                        <p:attrNameLst>
                                          <p:attrName>style.visibility</p:attrName>
                                        </p:attrNameLst>
                                      </p:cBhvr>
                                      <p:to>
                                        <p:strVal val="visible"/>
                                      </p:to>
                                    </p:set>
                                    <p:animEffect transition="in" filter="fade">
                                      <p:cBhvr>
                                        <p:cTn id="89" dur="500"/>
                                        <p:tgtEl>
                                          <p:spTgt spid="345"/>
                                        </p:tgtEl>
                                      </p:cBhvr>
                                    </p:animEffect>
                                  </p:childTnLst>
                                </p:cTn>
                              </p:par>
                              <p:par>
                                <p:cTn id="90" presetID="10" presetClass="entr" presetSubtype="0" fill="hold" nodeType="withEffect">
                                  <p:stCondLst>
                                    <p:cond delay="0"/>
                                  </p:stCondLst>
                                  <p:childTnLst>
                                    <p:set>
                                      <p:cBhvr>
                                        <p:cTn id="91" dur="1" fill="hold">
                                          <p:stCondLst>
                                            <p:cond delay="0"/>
                                          </p:stCondLst>
                                        </p:cTn>
                                        <p:tgtEl>
                                          <p:spTgt spid="356"/>
                                        </p:tgtEl>
                                        <p:attrNameLst>
                                          <p:attrName>style.visibility</p:attrName>
                                        </p:attrNameLst>
                                      </p:cBhvr>
                                      <p:to>
                                        <p:strVal val="visible"/>
                                      </p:to>
                                    </p:set>
                                    <p:animEffect transition="in" filter="fade">
                                      <p:cBhvr>
                                        <p:cTn id="92" dur="500"/>
                                        <p:tgtEl>
                                          <p:spTgt spid="356"/>
                                        </p:tgtEl>
                                      </p:cBhvr>
                                    </p:animEffect>
                                  </p:childTnLst>
                                </p:cTn>
                              </p:par>
                              <p:par>
                                <p:cTn id="93" presetID="10" presetClass="entr" presetSubtype="0" fill="hold" nodeType="withEffect">
                                  <p:stCondLst>
                                    <p:cond delay="0"/>
                                  </p:stCondLst>
                                  <p:childTnLst>
                                    <p:set>
                                      <p:cBhvr>
                                        <p:cTn id="94" dur="1" fill="hold">
                                          <p:stCondLst>
                                            <p:cond delay="0"/>
                                          </p:stCondLst>
                                        </p:cTn>
                                        <p:tgtEl>
                                          <p:spTgt spid="367"/>
                                        </p:tgtEl>
                                        <p:attrNameLst>
                                          <p:attrName>style.visibility</p:attrName>
                                        </p:attrNameLst>
                                      </p:cBhvr>
                                      <p:to>
                                        <p:strVal val="visible"/>
                                      </p:to>
                                    </p:set>
                                    <p:animEffect transition="in" filter="fade">
                                      <p:cBhvr>
                                        <p:cTn id="95" dur="500"/>
                                        <p:tgtEl>
                                          <p:spTgt spid="367"/>
                                        </p:tgtEl>
                                      </p:cBhvr>
                                    </p:animEffect>
                                  </p:childTnLst>
                                </p:cTn>
                              </p:par>
                            </p:childTnLst>
                          </p:cTn>
                        </p:par>
                      </p:childTnLst>
                    </p:cTn>
                  </p:par>
                  <p:par>
                    <p:cTn id="96" fill="hold">
                      <p:stCondLst>
                        <p:cond delay="indefinite"/>
                      </p:stCondLst>
                      <p:childTnLst>
                        <p:par>
                          <p:cTn id="97" fill="hold">
                            <p:stCondLst>
                              <p:cond delay="0"/>
                            </p:stCondLst>
                            <p:childTnLst>
                              <p:par>
                                <p:cTn id="98" presetID="1" presetClass="entr" presetSubtype="0" fill="hold" grpId="0" nodeType="clickEffect">
                                  <p:stCondLst>
                                    <p:cond delay="0"/>
                                  </p:stCondLst>
                                  <p:iterate type="lt">
                                    <p:tmAbs val="80"/>
                                  </p:iterate>
                                  <p:childTnLst>
                                    <p:set>
                                      <p:cBhvr>
                                        <p:cTn id="99" dur="1" fill="hold">
                                          <p:stCondLst>
                                            <p:cond delay="0"/>
                                          </p:stCondLst>
                                        </p:cTn>
                                        <p:tgtEl>
                                          <p:spTgt spid="286"/>
                                        </p:tgtEl>
                                        <p:attrNameLst>
                                          <p:attrName>style.visibility</p:attrName>
                                        </p:attrNameLst>
                                      </p:cBhvr>
                                      <p:to>
                                        <p:strVal val="visible"/>
                                      </p:to>
                                    </p:set>
                                  </p:childTnLst>
                                </p:cTn>
                              </p:par>
                            </p:childTnLst>
                          </p:cTn>
                        </p:par>
                      </p:childTnLst>
                    </p:cTn>
                  </p:par>
                  <p:par>
                    <p:cTn id="100" fill="hold">
                      <p:stCondLst>
                        <p:cond delay="indefinite"/>
                      </p:stCondLst>
                      <p:childTnLst>
                        <p:par>
                          <p:cTn id="101" fill="hold">
                            <p:stCondLst>
                              <p:cond delay="0"/>
                            </p:stCondLst>
                            <p:childTnLst>
                              <p:par>
                                <p:cTn id="102" presetID="1" presetClass="entr" presetSubtype="0" fill="hold" grpId="0" nodeType="clickEffect">
                                  <p:stCondLst>
                                    <p:cond delay="0"/>
                                  </p:stCondLst>
                                  <p:iterate type="lt">
                                    <p:tmAbs val="80"/>
                                  </p:iterate>
                                  <p:childTnLst>
                                    <p:set>
                                      <p:cBhvr>
                                        <p:cTn id="103" dur="1" fill="hold">
                                          <p:stCondLst>
                                            <p:cond delay="0"/>
                                          </p:stCondLst>
                                        </p:cTn>
                                        <p:tgtEl>
                                          <p:spTgt spid="377"/>
                                        </p:tgtEl>
                                        <p:attrNameLst>
                                          <p:attrName>style.visibility</p:attrName>
                                        </p:attrNameLst>
                                      </p:cBhvr>
                                      <p:to>
                                        <p:strVal val="visible"/>
                                      </p:to>
                                    </p:set>
                                  </p:childTnLst>
                                </p:cTn>
                              </p:par>
                            </p:childTnLst>
                          </p:cTn>
                        </p:par>
                      </p:childTnLst>
                    </p:cTn>
                  </p:par>
                  <p:par>
                    <p:cTn id="104" fill="hold">
                      <p:stCondLst>
                        <p:cond delay="indefinite"/>
                      </p:stCondLst>
                      <p:childTnLst>
                        <p:par>
                          <p:cTn id="105" fill="hold">
                            <p:stCondLst>
                              <p:cond delay="0"/>
                            </p:stCondLst>
                            <p:childTnLst>
                              <p:par>
                                <p:cTn id="106" presetID="26" presetClass="emph" presetSubtype="0" fill="hold" nodeType="clickEffect">
                                  <p:stCondLst>
                                    <p:cond delay="0"/>
                                  </p:stCondLst>
                                  <p:childTnLst>
                                    <p:animEffect transition="out" filter="fade">
                                      <p:cBhvr>
                                        <p:cTn id="107" dur="500" tmFilter="0, 0; .2, .5; .8, .5; 1, 0"/>
                                        <p:tgtEl>
                                          <p:spTgt spid="247"/>
                                        </p:tgtEl>
                                      </p:cBhvr>
                                    </p:animEffect>
                                    <p:animScale>
                                      <p:cBhvr>
                                        <p:cTn id="108" dur="250" autoRev="1" fill="hold"/>
                                        <p:tgtEl>
                                          <p:spTgt spid="247"/>
                                        </p:tgtEl>
                                      </p:cBhvr>
                                      <p:by x="105000" y="105000"/>
                                    </p:animScale>
                                  </p:childTnLst>
                                </p:cTn>
                              </p:par>
                            </p:childTnLst>
                          </p:cTn>
                        </p:par>
                      </p:childTnLst>
                    </p:cTn>
                  </p:par>
                  <p:par>
                    <p:cTn id="109" fill="hold">
                      <p:stCondLst>
                        <p:cond delay="indefinite"/>
                      </p:stCondLst>
                      <p:childTnLst>
                        <p:par>
                          <p:cTn id="110" fill="hold">
                            <p:stCondLst>
                              <p:cond delay="0"/>
                            </p:stCondLst>
                            <p:childTnLst>
                              <p:par>
                                <p:cTn id="111" presetID="26" presetClass="emph" presetSubtype="0" fill="hold" nodeType="clickEffect">
                                  <p:stCondLst>
                                    <p:cond delay="0"/>
                                  </p:stCondLst>
                                  <p:childTnLst>
                                    <p:animEffect transition="out" filter="fade">
                                      <p:cBhvr>
                                        <p:cTn id="112" dur="500" tmFilter="0, 0; .2, .5; .8, .5; 1, 0"/>
                                        <p:tgtEl>
                                          <p:spTgt spid="186"/>
                                        </p:tgtEl>
                                      </p:cBhvr>
                                    </p:animEffect>
                                    <p:animScale>
                                      <p:cBhvr>
                                        <p:cTn id="113" dur="250" autoRev="1" fill="hold"/>
                                        <p:tgtEl>
                                          <p:spTgt spid="186"/>
                                        </p:tgtEl>
                                      </p:cBhvr>
                                      <p:by x="105000" y="105000"/>
                                    </p:animScale>
                                  </p:childTnLst>
                                </p:cTn>
                              </p:par>
                            </p:childTnLst>
                          </p:cTn>
                        </p:par>
                      </p:childTnLst>
                    </p:cTn>
                  </p:par>
                  <p:par>
                    <p:cTn id="114" fill="hold">
                      <p:stCondLst>
                        <p:cond delay="indefinite"/>
                      </p:stCondLst>
                      <p:childTnLst>
                        <p:par>
                          <p:cTn id="115" fill="hold">
                            <p:stCondLst>
                              <p:cond delay="0"/>
                            </p:stCondLst>
                            <p:childTnLst>
                              <p:par>
                                <p:cTn id="116" presetID="26" presetClass="emph" presetSubtype="0" fill="hold" nodeType="clickEffect">
                                  <p:stCondLst>
                                    <p:cond delay="0"/>
                                  </p:stCondLst>
                                  <p:childTnLst>
                                    <p:animEffect transition="out" filter="fade">
                                      <p:cBhvr>
                                        <p:cTn id="117" dur="500" tmFilter="0, 0; .2, .5; .8, .5; 1, 0"/>
                                        <p:tgtEl>
                                          <p:spTgt spid="197"/>
                                        </p:tgtEl>
                                      </p:cBhvr>
                                    </p:animEffect>
                                    <p:animScale>
                                      <p:cBhvr>
                                        <p:cTn id="118" dur="250" autoRev="1" fill="hold"/>
                                        <p:tgtEl>
                                          <p:spTgt spid="197"/>
                                        </p:tgtEl>
                                      </p:cBhvr>
                                      <p:by x="105000" y="105000"/>
                                    </p:animScale>
                                  </p:childTnLst>
                                </p:cTn>
                              </p:par>
                            </p:childTnLst>
                          </p:cTn>
                        </p:par>
                      </p:childTnLst>
                    </p:cTn>
                  </p:par>
                  <p:par>
                    <p:cTn id="119" fill="hold">
                      <p:stCondLst>
                        <p:cond delay="indefinite"/>
                      </p:stCondLst>
                      <p:childTnLst>
                        <p:par>
                          <p:cTn id="120" fill="hold">
                            <p:stCondLst>
                              <p:cond delay="0"/>
                            </p:stCondLst>
                            <p:childTnLst>
                              <p:par>
                                <p:cTn id="121" presetID="26" presetClass="emph" presetSubtype="0" fill="hold" nodeType="clickEffect">
                                  <p:stCondLst>
                                    <p:cond delay="0"/>
                                  </p:stCondLst>
                                  <p:childTnLst>
                                    <p:animEffect transition="out" filter="fade">
                                      <p:cBhvr>
                                        <p:cTn id="122" dur="500" tmFilter="0, 0; .2, .5; .8, .5; 1, 0"/>
                                        <p:tgtEl>
                                          <p:spTgt spid="208"/>
                                        </p:tgtEl>
                                      </p:cBhvr>
                                    </p:animEffect>
                                    <p:animScale>
                                      <p:cBhvr>
                                        <p:cTn id="123" dur="250" autoRev="1" fill="hold"/>
                                        <p:tgtEl>
                                          <p:spTgt spid="208"/>
                                        </p:tgtEl>
                                      </p:cBhvr>
                                      <p:by x="105000" y="105000"/>
                                    </p:animScale>
                                  </p:childTnLst>
                                </p:cTn>
                              </p:par>
                            </p:childTnLst>
                          </p:cTn>
                        </p:par>
                      </p:childTnLst>
                    </p:cTn>
                  </p:par>
                  <p:par>
                    <p:cTn id="124" fill="hold">
                      <p:stCondLst>
                        <p:cond delay="indefinite"/>
                      </p:stCondLst>
                      <p:childTnLst>
                        <p:par>
                          <p:cTn id="125" fill="hold">
                            <p:stCondLst>
                              <p:cond delay="0"/>
                            </p:stCondLst>
                            <p:childTnLst>
                              <p:par>
                                <p:cTn id="126" presetID="26" presetClass="emph" presetSubtype="0" fill="hold" nodeType="clickEffect">
                                  <p:stCondLst>
                                    <p:cond delay="0"/>
                                  </p:stCondLst>
                                  <p:childTnLst>
                                    <p:animEffect transition="out" filter="fade">
                                      <p:cBhvr>
                                        <p:cTn id="127" dur="500" tmFilter="0, 0; .2, .5; .8, .5; 1, 0"/>
                                        <p:tgtEl>
                                          <p:spTgt spid="230"/>
                                        </p:tgtEl>
                                      </p:cBhvr>
                                    </p:animEffect>
                                    <p:animScale>
                                      <p:cBhvr>
                                        <p:cTn id="128" dur="250" autoRev="1" fill="hold"/>
                                        <p:tgtEl>
                                          <p:spTgt spid="230"/>
                                        </p:tgtEl>
                                      </p:cBhvr>
                                      <p:by x="105000" y="105000"/>
                                    </p:animScale>
                                  </p:childTnLst>
                                </p:cTn>
                              </p:par>
                            </p:childTnLst>
                          </p:cTn>
                        </p:par>
                      </p:childTnLst>
                    </p:cTn>
                  </p:par>
                  <p:par>
                    <p:cTn id="129" fill="hold">
                      <p:stCondLst>
                        <p:cond delay="indefinite"/>
                      </p:stCondLst>
                      <p:childTnLst>
                        <p:par>
                          <p:cTn id="130" fill="hold">
                            <p:stCondLst>
                              <p:cond delay="0"/>
                            </p:stCondLst>
                            <p:childTnLst>
                              <p:par>
                                <p:cTn id="131" presetID="26" presetClass="emph" presetSubtype="0" fill="hold" nodeType="clickEffect">
                                  <p:stCondLst>
                                    <p:cond delay="0"/>
                                  </p:stCondLst>
                                  <p:childTnLst>
                                    <p:animEffect transition="out" filter="fade">
                                      <p:cBhvr>
                                        <p:cTn id="132" dur="500" tmFilter="0, 0; .2, .5; .8, .5; 1, 0"/>
                                        <p:tgtEl>
                                          <p:spTgt spid="290"/>
                                        </p:tgtEl>
                                      </p:cBhvr>
                                    </p:animEffect>
                                    <p:animScale>
                                      <p:cBhvr>
                                        <p:cTn id="133" dur="250" autoRev="1" fill="hold"/>
                                        <p:tgtEl>
                                          <p:spTgt spid="290"/>
                                        </p:tgtEl>
                                      </p:cBhvr>
                                      <p:by x="105000" y="105000"/>
                                    </p:animScale>
                                  </p:childTnLst>
                                </p:cTn>
                              </p:par>
                            </p:childTnLst>
                          </p:cTn>
                        </p:par>
                      </p:childTnLst>
                    </p:cTn>
                  </p:par>
                  <p:par>
                    <p:cTn id="134" fill="hold">
                      <p:stCondLst>
                        <p:cond delay="indefinite"/>
                      </p:stCondLst>
                      <p:childTnLst>
                        <p:par>
                          <p:cTn id="135" fill="hold">
                            <p:stCondLst>
                              <p:cond delay="0"/>
                            </p:stCondLst>
                            <p:childTnLst>
                              <p:par>
                                <p:cTn id="136" presetID="26" presetClass="emph" presetSubtype="0" fill="hold" nodeType="clickEffect">
                                  <p:stCondLst>
                                    <p:cond delay="0"/>
                                  </p:stCondLst>
                                  <p:childTnLst>
                                    <p:animEffect transition="out" filter="fade">
                                      <p:cBhvr>
                                        <p:cTn id="137" dur="500" tmFilter="0, 0; .2, .5; .8, .5; 1, 0"/>
                                        <p:tgtEl>
                                          <p:spTgt spid="301"/>
                                        </p:tgtEl>
                                      </p:cBhvr>
                                    </p:animEffect>
                                    <p:animScale>
                                      <p:cBhvr>
                                        <p:cTn id="138" dur="250" autoRev="1" fill="hold"/>
                                        <p:tgtEl>
                                          <p:spTgt spid="301"/>
                                        </p:tgtEl>
                                      </p:cBhvr>
                                      <p:by x="105000" y="105000"/>
                                    </p:animScale>
                                  </p:childTnLst>
                                </p:cTn>
                              </p:par>
                            </p:childTnLst>
                          </p:cTn>
                        </p:par>
                      </p:childTnLst>
                    </p:cTn>
                  </p:par>
                  <p:par>
                    <p:cTn id="139" fill="hold">
                      <p:stCondLst>
                        <p:cond delay="indefinite"/>
                      </p:stCondLst>
                      <p:childTnLst>
                        <p:par>
                          <p:cTn id="140" fill="hold">
                            <p:stCondLst>
                              <p:cond delay="0"/>
                            </p:stCondLst>
                            <p:childTnLst>
                              <p:par>
                                <p:cTn id="141" presetID="26" presetClass="emph" presetSubtype="0" fill="hold" nodeType="clickEffect">
                                  <p:stCondLst>
                                    <p:cond delay="0"/>
                                  </p:stCondLst>
                                  <p:childTnLst>
                                    <p:animEffect transition="out" filter="fade">
                                      <p:cBhvr>
                                        <p:cTn id="142" dur="500" tmFilter="0, 0; .2, .5; .8, .5; 1, 0"/>
                                        <p:tgtEl>
                                          <p:spTgt spid="312"/>
                                        </p:tgtEl>
                                      </p:cBhvr>
                                    </p:animEffect>
                                    <p:animScale>
                                      <p:cBhvr>
                                        <p:cTn id="143" dur="250" autoRev="1" fill="hold"/>
                                        <p:tgtEl>
                                          <p:spTgt spid="312"/>
                                        </p:tgtEl>
                                      </p:cBhvr>
                                      <p:by x="105000" y="105000"/>
                                    </p:animScale>
                                  </p:childTnLst>
                                </p:cTn>
                              </p:par>
                            </p:childTnLst>
                          </p:cTn>
                        </p:par>
                      </p:childTnLst>
                    </p:cTn>
                  </p:par>
                  <p:par>
                    <p:cTn id="144" fill="hold">
                      <p:stCondLst>
                        <p:cond delay="indefinite"/>
                      </p:stCondLst>
                      <p:childTnLst>
                        <p:par>
                          <p:cTn id="145" fill="hold">
                            <p:stCondLst>
                              <p:cond delay="0"/>
                            </p:stCondLst>
                            <p:childTnLst>
                              <p:par>
                                <p:cTn id="146" presetID="26" presetClass="emph" presetSubtype="0" fill="hold" nodeType="clickEffect">
                                  <p:stCondLst>
                                    <p:cond delay="0"/>
                                  </p:stCondLst>
                                  <p:childTnLst>
                                    <p:animEffect transition="out" filter="fade">
                                      <p:cBhvr>
                                        <p:cTn id="147" dur="500" tmFilter="0, 0; .2, .5; .8, .5; 1, 0"/>
                                        <p:tgtEl>
                                          <p:spTgt spid="323"/>
                                        </p:tgtEl>
                                      </p:cBhvr>
                                    </p:animEffect>
                                    <p:animScale>
                                      <p:cBhvr>
                                        <p:cTn id="148" dur="250" autoRev="1" fill="hold"/>
                                        <p:tgtEl>
                                          <p:spTgt spid="323"/>
                                        </p:tgtEl>
                                      </p:cBhvr>
                                      <p:by x="105000" y="105000"/>
                                    </p:animScale>
                                  </p:childTnLst>
                                </p:cTn>
                              </p:par>
                            </p:childTnLst>
                          </p:cTn>
                        </p:par>
                      </p:childTnLst>
                    </p:cTn>
                  </p:par>
                  <p:par>
                    <p:cTn id="149" fill="hold">
                      <p:stCondLst>
                        <p:cond delay="indefinite"/>
                      </p:stCondLst>
                      <p:childTnLst>
                        <p:par>
                          <p:cTn id="150" fill="hold">
                            <p:stCondLst>
                              <p:cond delay="0"/>
                            </p:stCondLst>
                            <p:childTnLst>
                              <p:par>
                                <p:cTn id="151" presetID="26" presetClass="emph" presetSubtype="0" fill="hold" nodeType="clickEffect">
                                  <p:stCondLst>
                                    <p:cond delay="0"/>
                                  </p:stCondLst>
                                  <p:childTnLst>
                                    <p:animEffect transition="out" filter="fade">
                                      <p:cBhvr>
                                        <p:cTn id="152" dur="500" tmFilter="0, 0; .2, .5; .8, .5; 1, 0"/>
                                        <p:tgtEl>
                                          <p:spTgt spid="334"/>
                                        </p:tgtEl>
                                      </p:cBhvr>
                                    </p:animEffect>
                                    <p:animScale>
                                      <p:cBhvr>
                                        <p:cTn id="153" dur="250" autoRev="1" fill="hold"/>
                                        <p:tgtEl>
                                          <p:spTgt spid="334"/>
                                        </p:tgtEl>
                                      </p:cBhvr>
                                      <p:by x="105000" y="105000"/>
                                    </p:animScale>
                                  </p:childTnLst>
                                </p:cTn>
                              </p:par>
                            </p:childTnLst>
                          </p:cTn>
                        </p:par>
                      </p:childTnLst>
                    </p:cTn>
                  </p:par>
                  <p:par>
                    <p:cTn id="154" fill="hold">
                      <p:stCondLst>
                        <p:cond delay="indefinite"/>
                      </p:stCondLst>
                      <p:childTnLst>
                        <p:par>
                          <p:cTn id="155" fill="hold">
                            <p:stCondLst>
                              <p:cond delay="0"/>
                            </p:stCondLst>
                            <p:childTnLst>
                              <p:par>
                                <p:cTn id="156" presetID="26" presetClass="emph" presetSubtype="0" fill="hold" nodeType="clickEffect">
                                  <p:stCondLst>
                                    <p:cond delay="0"/>
                                  </p:stCondLst>
                                  <p:childTnLst>
                                    <p:animEffect transition="out" filter="fade">
                                      <p:cBhvr>
                                        <p:cTn id="157" dur="500" tmFilter="0, 0; .2, .5; .8, .5; 1, 0"/>
                                        <p:tgtEl>
                                          <p:spTgt spid="345"/>
                                        </p:tgtEl>
                                      </p:cBhvr>
                                    </p:animEffect>
                                    <p:animScale>
                                      <p:cBhvr>
                                        <p:cTn id="158" dur="250" autoRev="1" fill="hold"/>
                                        <p:tgtEl>
                                          <p:spTgt spid="345"/>
                                        </p:tgtEl>
                                      </p:cBhvr>
                                      <p:by x="105000" y="105000"/>
                                    </p:animScale>
                                  </p:childTnLst>
                                </p:cTn>
                              </p:par>
                            </p:childTnLst>
                          </p:cTn>
                        </p:par>
                      </p:childTnLst>
                    </p:cTn>
                  </p:par>
                  <p:par>
                    <p:cTn id="159" fill="hold">
                      <p:stCondLst>
                        <p:cond delay="indefinite"/>
                      </p:stCondLst>
                      <p:childTnLst>
                        <p:par>
                          <p:cTn id="160" fill="hold">
                            <p:stCondLst>
                              <p:cond delay="0"/>
                            </p:stCondLst>
                            <p:childTnLst>
                              <p:par>
                                <p:cTn id="161" presetID="26" presetClass="emph" presetSubtype="0" fill="hold" nodeType="clickEffect">
                                  <p:stCondLst>
                                    <p:cond delay="0"/>
                                  </p:stCondLst>
                                  <p:childTnLst>
                                    <p:animEffect transition="out" filter="fade">
                                      <p:cBhvr>
                                        <p:cTn id="162" dur="500" tmFilter="0, 0; .2, .5; .8, .5; 1, 0"/>
                                        <p:tgtEl>
                                          <p:spTgt spid="356"/>
                                        </p:tgtEl>
                                      </p:cBhvr>
                                    </p:animEffect>
                                    <p:animScale>
                                      <p:cBhvr>
                                        <p:cTn id="163" dur="250" autoRev="1" fill="hold"/>
                                        <p:tgtEl>
                                          <p:spTgt spid="356"/>
                                        </p:tgtEl>
                                      </p:cBhvr>
                                      <p:by x="105000" y="105000"/>
                                    </p:animScale>
                                  </p:childTnLst>
                                </p:cTn>
                              </p:par>
                              <p:par>
                                <p:cTn id="164" presetID="1" presetClass="entr" presetSubtype="0" fill="hold" grpId="0" nodeType="withEffect">
                                  <p:stCondLst>
                                    <p:cond delay="0"/>
                                  </p:stCondLst>
                                  <p:iterate type="lt">
                                    <p:tmAbs val="80"/>
                                  </p:iterate>
                                  <p:childTnLst>
                                    <p:set>
                                      <p:cBhvr>
                                        <p:cTn id="165" dur="1" fill="hold">
                                          <p:stCondLst>
                                            <p:cond delay="0"/>
                                          </p:stCondLst>
                                        </p:cTn>
                                        <p:tgtEl>
                                          <p:spTgt spid="3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2" grpId="0"/>
      <p:bldP spid="283" grpId="0"/>
      <p:bldP spid="284" grpId="0"/>
      <p:bldP spid="286" grpId="0"/>
      <p:bldP spid="374" grpId="0"/>
      <p:bldP spid="375" grpId="0"/>
      <p:bldP spid="6" grpId="0" animBg="1"/>
      <p:bldP spid="37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 name="Cube 231"/>
          <p:cNvSpPr/>
          <p:nvPr/>
        </p:nvSpPr>
        <p:spPr>
          <a:xfrm>
            <a:off x="3524306" y="2611408"/>
            <a:ext cx="230434" cy="212473"/>
          </a:xfrm>
          <a:prstGeom prst="cube">
            <a:avLst/>
          </a:prstGeom>
          <a:solidFill>
            <a:srgbClr val="21DA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3" name="Cube 232"/>
          <p:cNvSpPr/>
          <p:nvPr/>
        </p:nvSpPr>
        <p:spPr>
          <a:xfrm>
            <a:off x="3524306" y="2314684"/>
            <a:ext cx="230434" cy="212473"/>
          </a:xfrm>
          <a:prstGeom prst="cube">
            <a:avLst/>
          </a:prstGeom>
          <a:solidFill>
            <a:srgbClr val="21DA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7" name="Cube 236"/>
          <p:cNvSpPr/>
          <p:nvPr/>
        </p:nvSpPr>
        <p:spPr>
          <a:xfrm>
            <a:off x="4112966" y="2314684"/>
            <a:ext cx="230434" cy="212473"/>
          </a:xfrm>
          <a:prstGeom prst="cube">
            <a:avLst/>
          </a:prstGeom>
          <a:solidFill>
            <a:srgbClr val="21DA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8" name="Cube 237"/>
          <p:cNvSpPr/>
          <p:nvPr/>
        </p:nvSpPr>
        <p:spPr>
          <a:xfrm>
            <a:off x="3818636" y="2314684"/>
            <a:ext cx="230434" cy="212473"/>
          </a:xfrm>
          <a:prstGeom prst="cube">
            <a:avLst/>
          </a:prstGeom>
          <a:solidFill>
            <a:srgbClr val="21DA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9" name="Cube 238"/>
          <p:cNvSpPr/>
          <p:nvPr/>
        </p:nvSpPr>
        <p:spPr>
          <a:xfrm>
            <a:off x="4080511" y="2611408"/>
            <a:ext cx="230434" cy="212473"/>
          </a:xfrm>
          <a:prstGeom prst="cube">
            <a:avLst/>
          </a:prstGeom>
          <a:solidFill>
            <a:srgbClr val="21DA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0" name="Cube 239"/>
          <p:cNvSpPr/>
          <p:nvPr/>
        </p:nvSpPr>
        <p:spPr>
          <a:xfrm>
            <a:off x="3802409" y="2611408"/>
            <a:ext cx="230434" cy="212473"/>
          </a:xfrm>
          <a:prstGeom prst="cube">
            <a:avLst/>
          </a:prstGeom>
          <a:solidFill>
            <a:srgbClr val="21DA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247" name="Group 246"/>
          <p:cNvGrpSpPr>
            <a:grpSpLocks noChangeAspect="1"/>
          </p:cNvGrpSpPr>
          <p:nvPr/>
        </p:nvGrpSpPr>
        <p:grpSpPr>
          <a:xfrm>
            <a:off x="6606822" y="570183"/>
            <a:ext cx="230434" cy="1633478"/>
            <a:chOff x="5098310" y="226835"/>
            <a:chExt cx="606056" cy="4616434"/>
          </a:xfrm>
          <a:solidFill>
            <a:srgbClr val="FF6600"/>
          </a:solidFill>
        </p:grpSpPr>
        <p:sp>
          <p:nvSpPr>
            <p:cNvPr id="248" name="Cube 247"/>
            <p:cNvSpPr/>
            <p:nvPr/>
          </p:nvSpPr>
          <p:spPr>
            <a:xfrm>
              <a:off x="5098310" y="424279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9" name="Cube 248"/>
            <p:cNvSpPr/>
            <p:nvPr/>
          </p:nvSpPr>
          <p:spPr>
            <a:xfrm>
              <a:off x="5098310" y="3791399"/>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0" name="Cube 249"/>
            <p:cNvSpPr/>
            <p:nvPr/>
          </p:nvSpPr>
          <p:spPr>
            <a:xfrm>
              <a:off x="5098310" y="334248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1" name="Cube 250"/>
            <p:cNvSpPr/>
            <p:nvPr/>
          </p:nvSpPr>
          <p:spPr>
            <a:xfrm>
              <a:off x="5098310" y="289003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2" name="Cube 251"/>
            <p:cNvSpPr/>
            <p:nvPr/>
          </p:nvSpPr>
          <p:spPr>
            <a:xfrm>
              <a:off x="5098310" y="244661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3" name="Cube 252"/>
            <p:cNvSpPr/>
            <p:nvPr/>
          </p:nvSpPr>
          <p:spPr>
            <a:xfrm>
              <a:off x="5098310" y="200586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4" name="Cube 253"/>
            <p:cNvSpPr/>
            <p:nvPr/>
          </p:nvSpPr>
          <p:spPr>
            <a:xfrm>
              <a:off x="5098310" y="155862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5" name="Cube 254"/>
            <p:cNvSpPr/>
            <p:nvPr/>
          </p:nvSpPr>
          <p:spPr>
            <a:xfrm>
              <a:off x="5098310" y="111787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6" name="Cube 255"/>
            <p:cNvSpPr/>
            <p:nvPr/>
          </p:nvSpPr>
          <p:spPr>
            <a:xfrm>
              <a:off x="5098310" y="67241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7" name="Cube 256"/>
            <p:cNvSpPr/>
            <p:nvPr/>
          </p:nvSpPr>
          <p:spPr>
            <a:xfrm>
              <a:off x="5098310" y="22683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242" name="Text Placeholder 2"/>
          <p:cNvSpPr txBox="1">
            <a:spLocks/>
          </p:cNvSpPr>
          <p:nvPr/>
        </p:nvSpPr>
        <p:spPr bwMode="auto">
          <a:xfrm>
            <a:off x="734182" y="3723878"/>
            <a:ext cx="9803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a:solidFill>
                  <a:schemeClr val="accent3"/>
                </a:solidFill>
                <a:latin typeface="Orly's Font 2" pitchFamily="66" charset="0"/>
              </a:rPr>
              <a:t>2</a:t>
            </a:r>
            <a:r>
              <a:rPr lang="en-US" dirty="0" smtClean="0">
                <a:solidFill>
                  <a:schemeClr val="accent3"/>
                </a:solidFill>
                <a:latin typeface="Orly's Font 2" pitchFamily="66" charset="0"/>
              </a:rPr>
              <a:t>00</a:t>
            </a:r>
            <a:endParaRPr lang="en-US" dirty="0">
              <a:solidFill>
                <a:schemeClr val="accent3"/>
              </a:solidFill>
              <a:latin typeface="Orly's Font 2" pitchFamily="66" charset="0"/>
            </a:endParaRPr>
          </a:p>
        </p:txBody>
      </p:sp>
      <p:sp>
        <p:nvSpPr>
          <p:cNvPr id="283" name="Text Placeholder 2"/>
          <p:cNvSpPr txBox="1">
            <a:spLocks/>
          </p:cNvSpPr>
          <p:nvPr/>
        </p:nvSpPr>
        <p:spPr bwMode="auto">
          <a:xfrm>
            <a:off x="1828800" y="3723878"/>
            <a:ext cx="9803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3"/>
                </a:solidFill>
                <a:latin typeface="Orly's Font 2" pitchFamily="66" charset="0"/>
              </a:rPr>
              <a:t>0</a:t>
            </a:r>
            <a:endParaRPr lang="en-US" dirty="0">
              <a:solidFill>
                <a:schemeClr val="accent3"/>
              </a:solidFill>
              <a:latin typeface="Orly's Font 2" pitchFamily="66" charset="0"/>
            </a:endParaRPr>
          </a:p>
        </p:txBody>
      </p:sp>
      <p:sp>
        <p:nvSpPr>
          <p:cNvPr id="284" name="Text Placeholder 2"/>
          <p:cNvSpPr txBox="1">
            <a:spLocks/>
          </p:cNvSpPr>
          <p:nvPr/>
        </p:nvSpPr>
        <p:spPr bwMode="auto">
          <a:xfrm>
            <a:off x="1828800" y="4218820"/>
            <a:ext cx="98031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206</a:t>
            </a:r>
            <a:endParaRPr lang="en-US" sz="2800" dirty="0">
              <a:solidFill>
                <a:schemeClr val="accent5"/>
              </a:solidFill>
              <a:latin typeface="Orly's Font 2" pitchFamily="66" charset="0"/>
            </a:endParaRPr>
          </a:p>
        </p:txBody>
      </p:sp>
      <p:sp>
        <p:nvSpPr>
          <p:cNvPr id="286" name="Text Placeholder 2"/>
          <p:cNvSpPr txBox="1">
            <a:spLocks/>
          </p:cNvSpPr>
          <p:nvPr/>
        </p:nvSpPr>
        <p:spPr bwMode="auto">
          <a:xfrm>
            <a:off x="6634762" y="3723877"/>
            <a:ext cx="9803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3"/>
                </a:solidFill>
                <a:latin typeface="Orly's Font 2" pitchFamily="66" charset="0"/>
              </a:rPr>
              <a:t>100</a:t>
            </a:r>
            <a:endParaRPr lang="en-US" dirty="0">
              <a:solidFill>
                <a:schemeClr val="accent3"/>
              </a:solidFill>
              <a:latin typeface="Orly's Font 2" pitchFamily="66" charset="0"/>
            </a:endParaRPr>
          </a:p>
        </p:txBody>
      </p:sp>
      <p:grpSp>
        <p:nvGrpSpPr>
          <p:cNvPr id="5" name="Group 4"/>
          <p:cNvGrpSpPr/>
          <p:nvPr/>
        </p:nvGrpSpPr>
        <p:grpSpPr>
          <a:xfrm>
            <a:off x="-18344" y="3176834"/>
            <a:ext cx="4646139" cy="467362"/>
            <a:chOff x="-132644" y="2904488"/>
            <a:chExt cx="4646139" cy="467362"/>
          </a:xfrm>
        </p:grpSpPr>
        <p:sp>
          <p:nvSpPr>
            <p:cNvPr id="273" name="Text Placeholder 2"/>
            <p:cNvSpPr txBox="1">
              <a:spLocks/>
            </p:cNvSpPr>
            <p:nvPr/>
          </p:nvSpPr>
          <p:spPr bwMode="auto">
            <a:xfrm>
              <a:off x="-132644" y="2904488"/>
              <a:ext cx="25002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dirty="0">
                  <a:solidFill>
                    <a:schemeClr val="accent1"/>
                  </a:solidFill>
                  <a:latin typeface="Verdana" pitchFamily="34" charset="0"/>
                  <a:ea typeface="Verdana" pitchFamily="34" charset="0"/>
                  <a:cs typeface="Verdana" pitchFamily="34" charset="0"/>
                </a:rPr>
                <a:t> </a:t>
              </a:r>
              <a:r>
                <a:rPr lang="en-US" dirty="0" smtClean="0">
                  <a:solidFill>
                    <a:schemeClr val="accent1"/>
                  </a:solidFill>
                  <a:latin typeface="Verdana" pitchFamily="34" charset="0"/>
                  <a:ea typeface="Verdana" pitchFamily="34" charset="0"/>
                  <a:cs typeface="Verdana" pitchFamily="34" charset="0"/>
                </a:rPr>
                <a:t>   </a:t>
              </a:r>
              <a:r>
                <a:rPr lang="en-US" dirty="0" smtClean="0">
                  <a:solidFill>
                    <a:schemeClr val="accent1"/>
                  </a:solidFill>
                  <a:latin typeface="Orly's Font 2" pitchFamily="66" charset="0"/>
                </a:rPr>
                <a:t>hundreds</a:t>
              </a:r>
              <a:endParaRPr lang="en-US" dirty="0">
                <a:solidFill>
                  <a:schemeClr val="accent1"/>
                </a:solidFill>
                <a:latin typeface="Orly's Font 2" pitchFamily="66" charset="0"/>
              </a:endParaRPr>
            </a:p>
          </p:txBody>
        </p:sp>
        <p:sp>
          <p:nvSpPr>
            <p:cNvPr id="274" name="Text Placeholder 2"/>
            <p:cNvSpPr txBox="1">
              <a:spLocks/>
            </p:cNvSpPr>
            <p:nvPr/>
          </p:nvSpPr>
          <p:spPr bwMode="auto">
            <a:xfrm>
              <a:off x="2081834" y="2904488"/>
              <a:ext cx="12328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dirty="0">
                  <a:solidFill>
                    <a:schemeClr val="accent1"/>
                  </a:solidFill>
                  <a:latin typeface="Verdana" pitchFamily="34" charset="0"/>
                  <a:ea typeface="Verdana" pitchFamily="34" charset="0"/>
                  <a:cs typeface="Verdana" pitchFamily="34" charset="0"/>
                </a:rPr>
                <a:t> </a:t>
              </a:r>
              <a:r>
                <a:rPr lang="en-US" dirty="0" smtClean="0">
                  <a:solidFill>
                    <a:schemeClr val="accent1"/>
                  </a:solidFill>
                  <a:latin typeface="Verdana" pitchFamily="34" charset="0"/>
                  <a:ea typeface="Verdana" pitchFamily="34" charset="0"/>
                  <a:cs typeface="Verdana" pitchFamily="34" charset="0"/>
                </a:rPr>
                <a:t>  </a:t>
              </a:r>
              <a:r>
                <a:rPr lang="en-US" dirty="0" smtClean="0">
                  <a:solidFill>
                    <a:schemeClr val="accent1"/>
                  </a:solidFill>
                  <a:latin typeface="Orly's Font 2" pitchFamily="66" charset="0"/>
                </a:rPr>
                <a:t>tens</a:t>
              </a:r>
              <a:endParaRPr lang="en-US" dirty="0">
                <a:solidFill>
                  <a:schemeClr val="accent1"/>
                </a:solidFill>
                <a:latin typeface="Orly's Font 2" pitchFamily="66" charset="0"/>
              </a:endParaRPr>
            </a:p>
          </p:txBody>
        </p:sp>
        <p:sp>
          <p:nvSpPr>
            <p:cNvPr id="275" name="Text Placeholder 2"/>
            <p:cNvSpPr txBox="1">
              <a:spLocks/>
            </p:cNvSpPr>
            <p:nvPr/>
          </p:nvSpPr>
          <p:spPr bwMode="auto">
            <a:xfrm>
              <a:off x="1920968" y="2908953"/>
              <a:ext cx="83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a:solidFill>
                    <a:schemeClr val="accent5"/>
                  </a:solidFill>
                  <a:latin typeface="Orly's Font 2" pitchFamily="66" charset="0"/>
                </a:rPr>
                <a:t>0</a:t>
              </a:r>
            </a:p>
          </p:txBody>
        </p:sp>
        <p:sp>
          <p:nvSpPr>
            <p:cNvPr id="276" name="Text Placeholder 2"/>
            <p:cNvSpPr txBox="1">
              <a:spLocks/>
            </p:cNvSpPr>
            <p:nvPr/>
          </p:nvSpPr>
          <p:spPr bwMode="auto">
            <a:xfrm>
              <a:off x="-87488" y="2904488"/>
              <a:ext cx="5767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5"/>
                  </a:solidFill>
                  <a:latin typeface="Orly's Font 2" pitchFamily="66" charset="0"/>
                </a:rPr>
                <a:t>2</a:t>
              </a:r>
              <a:endParaRPr lang="en-US" dirty="0">
                <a:solidFill>
                  <a:schemeClr val="accent5"/>
                </a:solidFill>
                <a:latin typeface="Orly's Font 2" pitchFamily="66" charset="0"/>
              </a:endParaRPr>
            </a:p>
          </p:txBody>
        </p:sp>
        <p:sp>
          <p:nvSpPr>
            <p:cNvPr id="69" name="Text Placeholder 2"/>
            <p:cNvSpPr txBox="1">
              <a:spLocks/>
            </p:cNvSpPr>
            <p:nvPr/>
          </p:nvSpPr>
          <p:spPr bwMode="auto">
            <a:xfrm>
              <a:off x="3110297" y="2904488"/>
              <a:ext cx="140319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dirty="0">
                  <a:solidFill>
                    <a:schemeClr val="accent1"/>
                  </a:solidFill>
                  <a:latin typeface="Verdana" pitchFamily="34" charset="0"/>
                  <a:ea typeface="Verdana" pitchFamily="34" charset="0"/>
                  <a:cs typeface="Verdana" pitchFamily="34" charset="0"/>
                </a:rPr>
                <a:t> </a:t>
              </a:r>
              <a:r>
                <a:rPr lang="en-US" dirty="0" smtClean="0">
                  <a:solidFill>
                    <a:schemeClr val="accent1"/>
                  </a:solidFill>
                  <a:latin typeface="Verdana" pitchFamily="34" charset="0"/>
                  <a:ea typeface="Verdana" pitchFamily="34" charset="0"/>
                  <a:cs typeface="Verdana" pitchFamily="34" charset="0"/>
                </a:rPr>
                <a:t>  </a:t>
              </a:r>
              <a:r>
                <a:rPr lang="en-US" dirty="0" smtClean="0">
                  <a:solidFill>
                    <a:schemeClr val="accent1"/>
                  </a:solidFill>
                  <a:latin typeface="Orly's Font 2" pitchFamily="66" charset="0"/>
                </a:rPr>
                <a:t>ones</a:t>
              </a:r>
              <a:endParaRPr lang="en-US" dirty="0">
                <a:solidFill>
                  <a:schemeClr val="accent1"/>
                </a:solidFill>
                <a:latin typeface="Orly's Font 2" pitchFamily="66" charset="0"/>
              </a:endParaRPr>
            </a:p>
          </p:txBody>
        </p:sp>
        <p:sp>
          <p:nvSpPr>
            <p:cNvPr id="70" name="Text Placeholder 2"/>
            <p:cNvSpPr txBox="1">
              <a:spLocks/>
            </p:cNvSpPr>
            <p:nvPr/>
          </p:nvSpPr>
          <p:spPr bwMode="auto">
            <a:xfrm>
              <a:off x="2971800" y="2910185"/>
              <a:ext cx="83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a:solidFill>
                    <a:schemeClr val="accent5"/>
                  </a:solidFill>
                  <a:latin typeface="Orly's Font 2" pitchFamily="66" charset="0"/>
                </a:rPr>
                <a:t>6</a:t>
              </a:r>
            </a:p>
          </p:txBody>
        </p:sp>
      </p:grpSp>
      <p:grpSp>
        <p:nvGrpSpPr>
          <p:cNvPr id="73" name="Group 72"/>
          <p:cNvGrpSpPr/>
          <p:nvPr/>
        </p:nvGrpSpPr>
        <p:grpSpPr>
          <a:xfrm>
            <a:off x="207560" y="924984"/>
            <a:ext cx="1661020" cy="1646280"/>
            <a:chOff x="826802" y="1717578"/>
            <a:chExt cx="1787901" cy="1636498"/>
          </a:xfrm>
        </p:grpSpPr>
        <p:grpSp>
          <p:nvGrpSpPr>
            <p:cNvPr id="74" name="Group 73"/>
            <p:cNvGrpSpPr>
              <a:grpSpLocks noChangeAspect="1"/>
            </p:cNvGrpSpPr>
            <p:nvPr/>
          </p:nvGrpSpPr>
          <p:grpSpPr>
            <a:xfrm>
              <a:off x="826802" y="1720599"/>
              <a:ext cx="230434" cy="1633477"/>
              <a:chOff x="5098310" y="226835"/>
              <a:chExt cx="606056" cy="4616434"/>
            </a:xfrm>
            <a:solidFill>
              <a:srgbClr val="21DAFF"/>
            </a:solidFill>
          </p:grpSpPr>
          <p:sp>
            <p:nvSpPr>
              <p:cNvPr id="176" name="Cube 175"/>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7" name="Cube 176"/>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8" name="Cube 177"/>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9" name="Cube 178"/>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0" name="Cube 179"/>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1" name="Cube 180"/>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2" name="Cube 181"/>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3" name="Cube 182"/>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4" name="Cube 183"/>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5" name="Cube 184"/>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75" name="Group 74"/>
            <p:cNvGrpSpPr>
              <a:grpSpLocks noChangeAspect="1"/>
            </p:cNvGrpSpPr>
            <p:nvPr/>
          </p:nvGrpSpPr>
          <p:grpSpPr>
            <a:xfrm>
              <a:off x="998414" y="1720154"/>
              <a:ext cx="230434" cy="1633477"/>
              <a:chOff x="5098310" y="226835"/>
              <a:chExt cx="606056" cy="4616434"/>
            </a:xfrm>
            <a:solidFill>
              <a:srgbClr val="21DAFF"/>
            </a:solidFill>
          </p:grpSpPr>
          <p:sp>
            <p:nvSpPr>
              <p:cNvPr id="166" name="Cube 165"/>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7" name="Cube 166"/>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8" name="Cube 167"/>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9" name="Cube 168"/>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0" name="Cube 169"/>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1" name="Cube 170"/>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2" name="Cube 171"/>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3" name="Cube 172"/>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4" name="Cube 173"/>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5" name="Cube 174"/>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76" name="Group 75"/>
            <p:cNvGrpSpPr>
              <a:grpSpLocks noChangeAspect="1"/>
            </p:cNvGrpSpPr>
            <p:nvPr/>
          </p:nvGrpSpPr>
          <p:grpSpPr>
            <a:xfrm>
              <a:off x="1171864" y="1720154"/>
              <a:ext cx="230434" cy="1633478"/>
              <a:chOff x="5098310" y="226835"/>
              <a:chExt cx="606056" cy="4616434"/>
            </a:xfrm>
            <a:solidFill>
              <a:srgbClr val="21DAFF"/>
            </a:solidFill>
          </p:grpSpPr>
          <p:sp>
            <p:nvSpPr>
              <p:cNvPr id="156" name="Cube 155"/>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7" name="Cube 156"/>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8" name="Cube 157"/>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9" name="Cube 158"/>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0" name="Cube 159"/>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1" name="Cube 160"/>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2" name="Cube 161"/>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3" name="Cube 162"/>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4" name="Cube 163"/>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5" name="Cube 164"/>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77" name="Group 76"/>
            <p:cNvGrpSpPr/>
            <p:nvPr/>
          </p:nvGrpSpPr>
          <p:grpSpPr>
            <a:xfrm>
              <a:off x="1343283" y="1718263"/>
              <a:ext cx="578109" cy="1633923"/>
              <a:chOff x="6927476" y="535303"/>
              <a:chExt cx="1404928" cy="4266801"/>
            </a:xfrm>
            <a:solidFill>
              <a:srgbClr val="21DAFF"/>
            </a:solidFill>
          </p:grpSpPr>
          <p:grpSp>
            <p:nvGrpSpPr>
              <p:cNvPr id="123" name="Group 122"/>
              <p:cNvGrpSpPr>
                <a:grpSpLocks noChangeAspect="1"/>
              </p:cNvGrpSpPr>
              <p:nvPr/>
            </p:nvGrpSpPr>
            <p:grpSpPr>
              <a:xfrm>
                <a:off x="6927476" y="536464"/>
                <a:ext cx="560004" cy="4265640"/>
                <a:chOff x="5098310" y="226835"/>
                <a:chExt cx="606056" cy="4616434"/>
              </a:xfrm>
              <a:grpFill/>
            </p:grpSpPr>
            <p:sp>
              <p:nvSpPr>
                <p:cNvPr id="146" name="Cube 145"/>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7" name="Cube 146"/>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8" name="Cube 147"/>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9" name="Cube 148"/>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0" name="Cube 149"/>
                <p:cNvSpPr/>
                <p:nvPr/>
              </p:nvSpPr>
              <p:spPr>
                <a:xfrm>
                  <a:off x="5098310" y="2400862"/>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1" name="Cube 150"/>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2" name="Cube 151"/>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3" name="Cube 152"/>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4" name="Cube 153"/>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5" name="Cube 154"/>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4" name="Group 123"/>
              <p:cNvGrpSpPr>
                <a:grpSpLocks noChangeAspect="1"/>
              </p:cNvGrpSpPr>
              <p:nvPr/>
            </p:nvGrpSpPr>
            <p:grpSpPr>
              <a:xfrm>
                <a:off x="7350880" y="535303"/>
                <a:ext cx="560004" cy="4265640"/>
                <a:chOff x="5098310" y="226835"/>
                <a:chExt cx="606056" cy="4616434"/>
              </a:xfrm>
              <a:grpFill/>
            </p:grpSpPr>
            <p:sp>
              <p:nvSpPr>
                <p:cNvPr id="136" name="Cube 135"/>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7" name="Cube 136"/>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8" name="Cube 137"/>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9" name="Cube 138"/>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0" name="Cube 139"/>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1" name="Cube 140"/>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2" name="Cube 141"/>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3" name="Cube 142"/>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4" name="Cube 143"/>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5" name="Cube 144"/>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5" name="Group 124"/>
              <p:cNvGrpSpPr>
                <a:grpSpLocks noChangeAspect="1"/>
              </p:cNvGrpSpPr>
              <p:nvPr/>
            </p:nvGrpSpPr>
            <p:grpSpPr>
              <a:xfrm>
                <a:off x="7772400" y="535303"/>
                <a:ext cx="560004" cy="4265640"/>
                <a:chOff x="5098310" y="226835"/>
                <a:chExt cx="606056" cy="4616434"/>
              </a:xfrm>
              <a:grpFill/>
            </p:grpSpPr>
            <p:sp>
              <p:nvSpPr>
                <p:cNvPr id="126" name="Cube 125"/>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7" name="Cube 126"/>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8" name="Cube 127"/>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9" name="Cube 128"/>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0" name="Cube 129"/>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1" name="Cube 130"/>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2" name="Cube 131"/>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3" name="Cube 132"/>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4" name="Cube 133"/>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5" name="Cube 134"/>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78" name="Group 77"/>
            <p:cNvGrpSpPr/>
            <p:nvPr/>
          </p:nvGrpSpPr>
          <p:grpSpPr>
            <a:xfrm>
              <a:off x="1864293" y="1717818"/>
              <a:ext cx="578109" cy="1633923"/>
              <a:chOff x="6927476" y="535303"/>
              <a:chExt cx="1404928" cy="4266801"/>
            </a:xfrm>
            <a:solidFill>
              <a:srgbClr val="21DAFF"/>
            </a:solidFill>
          </p:grpSpPr>
          <p:grpSp>
            <p:nvGrpSpPr>
              <p:cNvPr id="90" name="Group 89"/>
              <p:cNvGrpSpPr>
                <a:grpSpLocks noChangeAspect="1"/>
              </p:cNvGrpSpPr>
              <p:nvPr/>
            </p:nvGrpSpPr>
            <p:grpSpPr>
              <a:xfrm>
                <a:off x="6927476" y="536464"/>
                <a:ext cx="560004" cy="4265640"/>
                <a:chOff x="5098310" y="226835"/>
                <a:chExt cx="606056" cy="4616434"/>
              </a:xfrm>
              <a:grpFill/>
            </p:grpSpPr>
            <p:sp>
              <p:nvSpPr>
                <p:cNvPr id="113" name="Cube 112"/>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4" name="Cube 113"/>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5" name="Cube 114"/>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6" name="Cube 115"/>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7" name="Cube 116"/>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8" name="Cube 117"/>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9" name="Cube 118"/>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0" name="Cube 119"/>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1" name="Cube 120"/>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2" name="Cube 121"/>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91" name="Group 90"/>
              <p:cNvGrpSpPr>
                <a:grpSpLocks noChangeAspect="1"/>
              </p:cNvGrpSpPr>
              <p:nvPr/>
            </p:nvGrpSpPr>
            <p:grpSpPr>
              <a:xfrm>
                <a:off x="7350880" y="535303"/>
                <a:ext cx="560004" cy="4265640"/>
                <a:chOff x="5098310" y="226835"/>
                <a:chExt cx="606056" cy="4616434"/>
              </a:xfrm>
              <a:grpFill/>
            </p:grpSpPr>
            <p:sp>
              <p:nvSpPr>
                <p:cNvPr id="103" name="Cube 102"/>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4" name="Cube 103"/>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5" name="Cube 104"/>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6" name="Cube 105"/>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7" name="Cube 106"/>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8" name="Cube 107"/>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9" name="Cube 108"/>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0" name="Cube 109"/>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1" name="Cube 110"/>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2" name="Cube 111"/>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92" name="Group 91"/>
              <p:cNvGrpSpPr>
                <a:grpSpLocks noChangeAspect="1"/>
              </p:cNvGrpSpPr>
              <p:nvPr/>
            </p:nvGrpSpPr>
            <p:grpSpPr>
              <a:xfrm>
                <a:off x="7772400" y="535303"/>
                <a:ext cx="560004" cy="4265640"/>
                <a:chOff x="5098310" y="226835"/>
                <a:chExt cx="606056" cy="4616434"/>
              </a:xfrm>
              <a:grpFill/>
            </p:grpSpPr>
            <p:sp>
              <p:nvSpPr>
                <p:cNvPr id="93" name="Cube 92"/>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 name="Cube 93"/>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 name="Cube 94"/>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 name="Cube 95"/>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7" name="Cube 96"/>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8" name="Cube 97"/>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9" name="Cube 98"/>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 name="Cube 99"/>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1" name="Cube 100"/>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2" name="Cube 101"/>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79" name="Group 78"/>
            <p:cNvGrpSpPr>
              <a:grpSpLocks noChangeAspect="1"/>
            </p:cNvGrpSpPr>
            <p:nvPr/>
          </p:nvGrpSpPr>
          <p:grpSpPr>
            <a:xfrm>
              <a:off x="2384269" y="1717578"/>
              <a:ext cx="230434" cy="1633478"/>
              <a:chOff x="5098310" y="226835"/>
              <a:chExt cx="606056" cy="4616434"/>
            </a:xfrm>
            <a:solidFill>
              <a:srgbClr val="21DAFF"/>
            </a:solidFill>
          </p:grpSpPr>
          <p:sp>
            <p:nvSpPr>
              <p:cNvPr id="80" name="Cube 79"/>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 name="Cube 80"/>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 name="Cube 81"/>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 name="Cube 82"/>
              <p:cNvSpPr/>
              <p:nvPr/>
            </p:nvSpPr>
            <p:spPr>
              <a:xfrm>
                <a:off x="5098310" y="289003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 name="Cube 83"/>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 name="Cube 84"/>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6" name="Cube 85"/>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 name="Cube 86"/>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 name="Cube 87"/>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 name="Cube 88"/>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186" name="Group 185"/>
          <p:cNvGrpSpPr>
            <a:grpSpLocks noChangeAspect="1"/>
          </p:cNvGrpSpPr>
          <p:nvPr/>
        </p:nvGrpSpPr>
        <p:grpSpPr>
          <a:xfrm>
            <a:off x="6866428" y="570183"/>
            <a:ext cx="230434" cy="1633478"/>
            <a:chOff x="5098310" y="226835"/>
            <a:chExt cx="606056" cy="4616434"/>
          </a:xfrm>
          <a:solidFill>
            <a:srgbClr val="FF6600"/>
          </a:solidFill>
        </p:grpSpPr>
        <p:sp>
          <p:nvSpPr>
            <p:cNvPr id="187" name="Cube 186"/>
            <p:cNvSpPr/>
            <p:nvPr/>
          </p:nvSpPr>
          <p:spPr>
            <a:xfrm>
              <a:off x="5098310" y="424279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8" name="Cube 187"/>
            <p:cNvSpPr/>
            <p:nvPr/>
          </p:nvSpPr>
          <p:spPr>
            <a:xfrm>
              <a:off x="5098310" y="3791399"/>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9" name="Cube 188"/>
            <p:cNvSpPr/>
            <p:nvPr/>
          </p:nvSpPr>
          <p:spPr>
            <a:xfrm>
              <a:off x="5098310" y="334248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0" name="Cube 189"/>
            <p:cNvSpPr/>
            <p:nvPr/>
          </p:nvSpPr>
          <p:spPr>
            <a:xfrm>
              <a:off x="5098310" y="289003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1" name="Cube 190"/>
            <p:cNvSpPr/>
            <p:nvPr/>
          </p:nvSpPr>
          <p:spPr>
            <a:xfrm>
              <a:off x="5098310" y="244661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2" name="Cube 191"/>
            <p:cNvSpPr/>
            <p:nvPr/>
          </p:nvSpPr>
          <p:spPr>
            <a:xfrm>
              <a:off x="5098310" y="200586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3" name="Cube 192"/>
            <p:cNvSpPr/>
            <p:nvPr/>
          </p:nvSpPr>
          <p:spPr>
            <a:xfrm>
              <a:off x="5098310" y="155862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4" name="Cube 193"/>
            <p:cNvSpPr/>
            <p:nvPr/>
          </p:nvSpPr>
          <p:spPr>
            <a:xfrm>
              <a:off x="5098310" y="111787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5" name="Cube 194"/>
            <p:cNvSpPr/>
            <p:nvPr/>
          </p:nvSpPr>
          <p:spPr>
            <a:xfrm>
              <a:off x="5098310" y="67241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6" name="Cube 195"/>
            <p:cNvSpPr/>
            <p:nvPr/>
          </p:nvSpPr>
          <p:spPr>
            <a:xfrm>
              <a:off x="5098310" y="22683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97" name="Group 196"/>
          <p:cNvGrpSpPr>
            <a:grpSpLocks noChangeAspect="1"/>
          </p:cNvGrpSpPr>
          <p:nvPr/>
        </p:nvGrpSpPr>
        <p:grpSpPr>
          <a:xfrm>
            <a:off x="7126034" y="570183"/>
            <a:ext cx="230434" cy="1633478"/>
            <a:chOff x="5098310" y="226835"/>
            <a:chExt cx="606056" cy="4616434"/>
          </a:xfrm>
          <a:solidFill>
            <a:srgbClr val="FF6600"/>
          </a:solidFill>
        </p:grpSpPr>
        <p:sp>
          <p:nvSpPr>
            <p:cNvPr id="198" name="Cube 197"/>
            <p:cNvSpPr/>
            <p:nvPr/>
          </p:nvSpPr>
          <p:spPr>
            <a:xfrm>
              <a:off x="5098310" y="424279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9" name="Cube 198"/>
            <p:cNvSpPr/>
            <p:nvPr/>
          </p:nvSpPr>
          <p:spPr>
            <a:xfrm>
              <a:off x="5098310" y="3791399"/>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0" name="Cube 199"/>
            <p:cNvSpPr/>
            <p:nvPr/>
          </p:nvSpPr>
          <p:spPr>
            <a:xfrm>
              <a:off x="5098310" y="334248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1" name="Cube 200"/>
            <p:cNvSpPr/>
            <p:nvPr/>
          </p:nvSpPr>
          <p:spPr>
            <a:xfrm>
              <a:off x="5098310" y="289003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2" name="Cube 201"/>
            <p:cNvSpPr/>
            <p:nvPr/>
          </p:nvSpPr>
          <p:spPr>
            <a:xfrm>
              <a:off x="5098310" y="244661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3" name="Cube 202"/>
            <p:cNvSpPr/>
            <p:nvPr/>
          </p:nvSpPr>
          <p:spPr>
            <a:xfrm>
              <a:off x="5098310" y="200586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4" name="Cube 203"/>
            <p:cNvSpPr/>
            <p:nvPr/>
          </p:nvSpPr>
          <p:spPr>
            <a:xfrm>
              <a:off x="5098310" y="155862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5" name="Cube 204"/>
            <p:cNvSpPr/>
            <p:nvPr/>
          </p:nvSpPr>
          <p:spPr>
            <a:xfrm>
              <a:off x="5098310" y="111787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6" name="Cube 205"/>
            <p:cNvSpPr/>
            <p:nvPr/>
          </p:nvSpPr>
          <p:spPr>
            <a:xfrm>
              <a:off x="5098310" y="67241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7" name="Cube 206"/>
            <p:cNvSpPr/>
            <p:nvPr/>
          </p:nvSpPr>
          <p:spPr>
            <a:xfrm>
              <a:off x="5098310" y="22683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08" name="Group 207"/>
          <p:cNvGrpSpPr>
            <a:grpSpLocks noChangeAspect="1"/>
          </p:cNvGrpSpPr>
          <p:nvPr/>
        </p:nvGrpSpPr>
        <p:grpSpPr>
          <a:xfrm>
            <a:off x="7385640" y="570183"/>
            <a:ext cx="230434" cy="1633478"/>
            <a:chOff x="5098310" y="226835"/>
            <a:chExt cx="606056" cy="4616434"/>
          </a:xfrm>
          <a:solidFill>
            <a:srgbClr val="FF6600"/>
          </a:solidFill>
        </p:grpSpPr>
        <p:sp>
          <p:nvSpPr>
            <p:cNvPr id="209" name="Cube 208"/>
            <p:cNvSpPr/>
            <p:nvPr/>
          </p:nvSpPr>
          <p:spPr>
            <a:xfrm>
              <a:off x="5098310" y="424279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0" name="Cube 209"/>
            <p:cNvSpPr/>
            <p:nvPr/>
          </p:nvSpPr>
          <p:spPr>
            <a:xfrm>
              <a:off x="5098310" y="3791399"/>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1" name="Cube 210"/>
            <p:cNvSpPr/>
            <p:nvPr/>
          </p:nvSpPr>
          <p:spPr>
            <a:xfrm>
              <a:off x="5098310" y="334248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2" name="Cube 211"/>
            <p:cNvSpPr/>
            <p:nvPr/>
          </p:nvSpPr>
          <p:spPr>
            <a:xfrm>
              <a:off x="5098310" y="289003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3" name="Cube 212"/>
            <p:cNvSpPr/>
            <p:nvPr/>
          </p:nvSpPr>
          <p:spPr>
            <a:xfrm>
              <a:off x="5098310" y="244661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4" name="Cube 213"/>
            <p:cNvSpPr/>
            <p:nvPr/>
          </p:nvSpPr>
          <p:spPr>
            <a:xfrm>
              <a:off x="5098310" y="200586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5" name="Cube 214"/>
            <p:cNvSpPr/>
            <p:nvPr/>
          </p:nvSpPr>
          <p:spPr>
            <a:xfrm>
              <a:off x="5098310" y="155862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6" name="Cube 215"/>
            <p:cNvSpPr/>
            <p:nvPr/>
          </p:nvSpPr>
          <p:spPr>
            <a:xfrm>
              <a:off x="5098310" y="111787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7" name="Cube 216"/>
            <p:cNvSpPr/>
            <p:nvPr/>
          </p:nvSpPr>
          <p:spPr>
            <a:xfrm>
              <a:off x="5098310" y="67241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9" name="Cube 228"/>
            <p:cNvSpPr/>
            <p:nvPr/>
          </p:nvSpPr>
          <p:spPr>
            <a:xfrm>
              <a:off x="5098310" y="22683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30" name="Group 229"/>
          <p:cNvGrpSpPr>
            <a:grpSpLocks noChangeAspect="1"/>
          </p:cNvGrpSpPr>
          <p:nvPr/>
        </p:nvGrpSpPr>
        <p:grpSpPr>
          <a:xfrm>
            <a:off x="7645246" y="570183"/>
            <a:ext cx="230434" cy="1633478"/>
            <a:chOff x="5098310" y="226835"/>
            <a:chExt cx="606056" cy="4616434"/>
          </a:xfrm>
          <a:solidFill>
            <a:srgbClr val="FF6600"/>
          </a:solidFill>
        </p:grpSpPr>
        <p:sp>
          <p:nvSpPr>
            <p:cNvPr id="243" name="Cube 242"/>
            <p:cNvSpPr/>
            <p:nvPr/>
          </p:nvSpPr>
          <p:spPr>
            <a:xfrm>
              <a:off x="5098310" y="424279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4" name="Cube 243"/>
            <p:cNvSpPr/>
            <p:nvPr/>
          </p:nvSpPr>
          <p:spPr>
            <a:xfrm>
              <a:off x="5098310" y="3791399"/>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5" name="Cube 244"/>
            <p:cNvSpPr/>
            <p:nvPr/>
          </p:nvSpPr>
          <p:spPr>
            <a:xfrm>
              <a:off x="5098310" y="334248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6" name="Cube 245"/>
            <p:cNvSpPr/>
            <p:nvPr/>
          </p:nvSpPr>
          <p:spPr>
            <a:xfrm>
              <a:off x="5098310" y="289003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8" name="Cube 257"/>
            <p:cNvSpPr/>
            <p:nvPr/>
          </p:nvSpPr>
          <p:spPr>
            <a:xfrm>
              <a:off x="5098310" y="244661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8" name="Cube 277"/>
            <p:cNvSpPr/>
            <p:nvPr/>
          </p:nvSpPr>
          <p:spPr>
            <a:xfrm>
              <a:off x="5098310" y="200586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9" name="Cube 278"/>
            <p:cNvSpPr/>
            <p:nvPr/>
          </p:nvSpPr>
          <p:spPr>
            <a:xfrm>
              <a:off x="5098310" y="155862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5" name="Cube 284"/>
            <p:cNvSpPr/>
            <p:nvPr/>
          </p:nvSpPr>
          <p:spPr>
            <a:xfrm>
              <a:off x="5098310" y="111787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8" name="Cube 287"/>
            <p:cNvSpPr/>
            <p:nvPr/>
          </p:nvSpPr>
          <p:spPr>
            <a:xfrm>
              <a:off x="5098310" y="67241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9" name="Cube 288"/>
            <p:cNvSpPr/>
            <p:nvPr/>
          </p:nvSpPr>
          <p:spPr>
            <a:xfrm>
              <a:off x="5098310" y="22683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90" name="Group 289"/>
          <p:cNvGrpSpPr>
            <a:grpSpLocks noChangeAspect="1"/>
          </p:cNvGrpSpPr>
          <p:nvPr/>
        </p:nvGrpSpPr>
        <p:grpSpPr>
          <a:xfrm>
            <a:off x="6711855" y="1280686"/>
            <a:ext cx="230434" cy="1633478"/>
            <a:chOff x="5098310" y="226835"/>
            <a:chExt cx="606056" cy="4616434"/>
          </a:xfrm>
          <a:solidFill>
            <a:srgbClr val="FF6600"/>
          </a:solidFill>
        </p:grpSpPr>
        <p:sp>
          <p:nvSpPr>
            <p:cNvPr id="291" name="Cube 290"/>
            <p:cNvSpPr/>
            <p:nvPr/>
          </p:nvSpPr>
          <p:spPr>
            <a:xfrm>
              <a:off x="5098310" y="424279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2" name="Cube 291"/>
            <p:cNvSpPr/>
            <p:nvPr/>
          </p:nvSpPr>
          <p:spPr>
            <a:xfrm>
              <a:off x="5098310" y="3791399"/>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3" name="Cube 292"/>
            <p:cNvSpPr/>
            <p:nvPr/>
          </p:nvSpPr>
          <p:spPr>
            <a:xfrm>
              <a:off x="5098310" y="334248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4" name="Cube 293"/>
            <p:cNvSpPr/>
            <p:nvPr/>
          </p:nvSpPr>
          <p:spPr>
            <a:xfrm>
              <a:off x="5098310" y="289003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5" name="Cube 294"/>
            <p:cNvSpPr/>
            <p:nvPr/>
          </p:nvSpPr>
          <p:spPr>
            <a:xfrm>
              <a:off x="5098310" y="244661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6" name="Cube 295"/>
            <p:cNvSpPr/>
            <p:nvPr/>
          </p:nvSpPr>
          <p:spPr>
            <a:xfrm>
              <a:off x="5098310" y="200586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7" name="Cube 296"/>
            <p:cNvSpPr/>
            <p:nvPr/>
          </p:nvSpPr>
          <p:spPr>
            <a:xfrm>
              <a:off x="5098310" y="155862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8" name="Cube 297"/>
            <p:cNvSpPr/>
            <p:nvPr/>
          </p:nvSpPr>
          <p:spPr>
            <a:xfrm>
              <a:off x="5098310" y="111787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9" name="Cube 298"/>
            <p:cNvSpPr/>
            <p:nvPr/>
          </p:nvSpPr>
          <p:spPr>
            <a:xfrm>
              <a:off x="5098310" y="67241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0" name="Cube 299"/>
            <p:cNvSpPr/>
            <p:nvPr/>
          </p:nvSpPr>
          <p:spPr>
            <a:xfrm>
              <a:off x="5098310" y="22683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01" name="Group 300"/>
          <p:cNvGrpSpPr>
            <a:grpSpLocks noChangeAspect="1"/>
          </p:cNvGrpSpPr>
          <p:nvPr/>
        </p:nvGrpSpPr>
        <p:grpSpPr>
          <a:xfrm>
            <a:off x="6971461" y="1280686"/>
            <a:ext cx="230434" cy="1633478"/>
            <a:chOff x="5098310" y="226835"/>
            <a:chExt cx="606056" cy="4616434"/>
          </a:xfrm>
          <a:solidFill>
            <a:srgbClr val="FF6600"/>
          </a:solidFill>
        </p:grpSpPr>
        <p:sp>
          <p:nvSpPr>
            <p:cNvPr id="302" name="Cube 301"/>
            <p:cNvSpPr/>
            <p:nvPr/>
          </p:nvSpPr>
          <p:spPr>
            <a:xfrm>
              <a:off x="5098310" y="424279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3" name="Cube 302"/>
            <p:cNvSpPr/>
            <p:nvPr/>
          </p:nvSpPr>
          <p:spPr>
            <a:xfrm>
              <a:off x="5098310" y="3791399"/>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4" name="Cube 303"/>
            <p:cNvSpPr/>
            <p:nvPr/>
          </p:nvSpPr>
          <p:spPr>
            <a:xfrm>
              <a:off x="5098310" y="334248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5" name="Cube 304"/>
            <p:cNvSpPr/>
            <p:nvPr/>
          </p:nvSpPr>
          <p:spPr>
            <a:xfrm>
              <a:off x="5098310" y="289003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6" name="Cube 305"/>
            <p:cNvSpPr/>
            <p:nvPr/>
          </p:nvSpPr>
          <p:spPr>
            <a:xfrm>
              <a:off x="5098310" y="244661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7" name="Cube 306"/>
            <p:cNvSpPr/>
            <p:nvPr/>
          </p:nvSpPr>
          <p:spPr>
            <a:xfrm>
              <a:off x="5098310" y="200586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8" name="Cube 307"/>
            <p:cNvSpPr/>
            <p:nvPr/>
          </p:nvSpPr>
          <p:spPr>
            <a:xfrm>
              <a:off x="5098310" y="155862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9" name="Cube 308"/>
            <p:cNvSpPr/>
            <p:nvPr/>
          </p:nvSpPr>
          <p:spPr>
            <a:xfrm>
              <a:off x="5098310" y="111787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0" name="Cube 309"/>
            <p:cNvSpPr/>
            <p:nvPr/>
          </p:nvSpPr>
          <p:spPr>
            <a:xfrm>
              <a:off x="5098310" y="67241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1" name="Cube 310"/>
            <p:cNvSpPr/>
            <p:nvPr/>
          </p:nvSpPr>
          <p:spPr>
            <a:xfrm>
              <a:off x="5098310" y="22683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12" name="Group 311"/>
          <p:cNvGrpSpPr>
            <a:grpSpLocks noChangeAspect="1"/>
          </p:cNvGrpSpPr>
          <p:nvPr/>
        </p:nvGrpSpPr>
        <p:grpSpPr>
          <a:xfrm>
            <a:off x="7231067" y="1280686"/>
            <a:ext cx="230434" cy="1633478"/>
            <a:chOff x="5098310" y="226835"/>
            <a:chExt cx="606056" cy="4616434"/>
          </a:xfrm>
          <a:solidFill>
            <a:srgbClr val="FF6600"/>
          </a:solidFill>
        </p:grpSpPr>
        <p:sp>
          <p:nvSpPr>
            <p:cNvPr id="313" name="Cube 312"/>
            <p:cNvSpPr/>
            <p:nvPr/>
          </p:nvSpPr>
          <p:spPr>
            <a:xfrm>
              <a:off x="5098310" y="424279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4" name="Cube 313"/>
            <p:cNvSpPr/>
            <p:nvPr/>
          </p:nvSpPr>
          <p:spPr>
            <a:xfrm>
              <a:off x="5098310" y="3791399"/>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5" name="Cube 314"/>
            <p:cNvSpPr/>
            <p:nvPr/>
          </p:nvSpPr>
          <p:spPr>
            <a:xfrm>
              <a:off x="5098310" y="334248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6" name="Cube 315"/>
            <p:cNvSpPr/>
            <p:nvPr/>
          </p:nvSpPr>
          <p:spPr>
            <a:xfrm>
              <a:off x="5098310" y="289003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7" name="Cube 316"/>
            <p:cNvSpPr/>
            <p:nvPr/>
          </p:nvSpPr>
          <p:spPr>
            <a:xfrm>
              <a:off x="5098310" y="244661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8" name="Cube 317"/>
            <p:cNvSpPr/>
            <p:nvPr/>
          </p:nvSpPr>
          <p:spPr>
            <a:xfrm>
              <a:off x="5098310" y="200586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9" name="Cube 318"/>
            <p:cNvSpPr/>
            <p:nvPr/>
          </p:nvSpPr>
          <p:spPr>
            <a:xfrm>
              <a:off x="5098310" y="155862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0" name="Cube 319"/>
            <p:cNvSpPr/>
            <p:nvPr/>
          </p:nvSpPr>
          <p:spPr>
            <a:xfrm>
              <a:off x="5098310" y="111787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1" name="Cube 320"/>
            <p:cNvSpPr/>
            <p:nvPr/>
          </p:nvSpPr>
          <p:spPr>
            <a:xfrm>
              <a:off x="5098310" y="67241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2" name="Cube 321"/>
            <p:cNvSpPr/>
            <p:nvPr/>
          </p:nvSpPr>
          <p:spPr>
            <a:xfrm>
              <a:off x="5098310" y="22683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23" name="Group 322"/>
          <p:cNvGrpSpPr>
            <a:grpSpLocks noChangeAspect="1"/>
          </p:cNvGrpSpPr>
          <p:nvPr/>
        </p:nvGrpSpPr>
        <p:grpSpPr>
          <a:xfrm>
            <a:off x="7490673" y="1280686"/>
            <a:ext cx="230434" cy="1633478"/>
            <a:chOff x="5098310" y="226835"/>
            <a:chExt cx="606056" cy="4616434"/>
          </a:xfrm>
          <a:solidFill>
            <a:srgbClr val="FF6600"/>
          </a:solidFill>
        </p:grpSpPr>
        <p:sp>
          <p:nvSpPr>
            <p:cNvPr id="324" name="Cube 323"/>
            <p:cNvSpPr/>
            <p:nvPr/>
          </p:nvSpPr>
          <p:spPr>
            <a:xfrm>
              <a:off x="5098310" y="424279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5" name="Cube 324"/>
            <p:cNvSpPr/>
            <p:nvPr/>
          </p:nvSpPr>
          <p:spPr>
            <a:xfrm>
              <a:off x="5098310" y="3791399"/>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6" name="Cube 325"/>
            <p:cNvSpPr/>
            <p:nvPr/>
          </p:nvSpPr>
          <p:spPr>
            <a:xfrm>
              <a:off x="5098310" y="334248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7" name="Cube 326"/>
            <p:cNvSpPr/>
            <p:nvPr/>
          </p:nvSpPr>
          <p:spPr>
            <a:xfrm>
              <a:off x="5098310" y="289003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8" name="Cube 327"/>
            <p:cNvSpPr/>
            <p:nvPr/>
          </p:nvSpPr>
          <p:spPr>
            <a:xfrm>
              <a:off x="5098310" y="244661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9" name="Cube 328"/>
            <p:cNvSpPr/>
            <p:nvPr/>
          </p:nvSpPr>
          <p:spPr>
            <a:xfrm>
              <a:off x="5098310" y="200586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0" name="Cube 329"/>
            <p:cNvSpPr/>
            <p:nvPr/>
          </p:nvSpPr>
          <p:spPr>
            <a:xfrm>
              <a:off x="5098310" y="155862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1" name="Cube 330"/>
            <p:cNvSpPr/>
            <p:nvPr/>
          </p:nvSpPr>
          <p:spPr>
            <a:xfrm>
              <a:off x="5098310" y="111787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2" name="Cube 331"/>
            <p:cNvSpPr/>
            <p:nvPr/>
          </p:nvSpPr>
          <p:spPr>
            <a:xfrm>
              <a:off x="5098310" y="67241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3" name="Cube 332"/>
            <p:cNvSpPr/>
            <p:nvPr/>
          </p:nvSpPr>
          <p:spPr>
            <a:xfrm>
              <a:off x="5098310" y="22683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34" name="Group 333"/>
          <p:cNvGrpSpPr>
            <a:grpSpLocks noChangeAspect="1"/>
          </p:cNvGrpSpPr>
          <p:nvPr/>
        </p:nvGrpSpPr>
        <p:grpSpPr>
          <a:xfrm>
            <a:off x="7750279" y="1280686"/>
            <a:ext cx="230434" cy="1633478"/>
            <a:chOff x="5098310" y="226835"/>
            <a:chExt cx="606056" cy="4616434"/>
          </a:xfrm>
          <a:solidFill>
            <a:srgbClr val="FF6600"/>
          </a:solidFill>
        </p:grpSpPr>
        <p:sp>
          <p:nvSpPr>
            <p:cNvPr id="335" name="Cube 334"/>
            <p:cNvSpPr/>
            <p:nvPr/>
          </p:nvSpPr>
          <p:spPr>
            <a:xfrm>
              <a:off x="5098310" y="424279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6" name="Cube 335"/>
            <p:cNvSpPr/>
            <p:nvPr/>
          </p:nvSpPr>
          <p:spPr>
            <a:xfrm>
              <a:off x="5098310" y="3791399"/>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7" name="Cube 336"/>
            <p:cNvSpPr/>
            <p:nvPr/>
          </p:nvSpPr>
          <p:spPr>
            <a:xfrm>
              <a:off x="5098310" y="334248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8" name="Cube 337"/>
            <p:cNvSpPr/>
            <p:nvPr/>
          </p:nvSpPr>
          <p:spPr>
            <a:xfrm>
              <a:off x="5098310" y="289003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9" name="Cube 338"/>
            <p:cNvSpPr/>
            <p:nvPr/>
          </p:nvSpPr>
          <p:spPr>
            <a:xfrm>
              <a:off x="5098310" y="244661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0" name="Cube 339"/>
            <p:cNvSpPr/>
            <p:nvPr/>
          </p:nvSpPr>
          <p:spPr>
            <a:xfrm>
              <a:off x="5098310" y="200586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1" name="Cube 340"/>
            <p:cNvSpPr/>
            <p:nvPr/>
          </p:nvSpPr>
          <p:spPr>
            <a:xfrm>
              <a:off x="5098310" y="155862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2" name="Cube 341"/>
            <p:cNvSpPr/>
            <p:nvPr/>
          </p:nvSpPr>
          <p:spPr>
            <a:xfrm>
              <a:off x="5098310" y="111787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3" name="Cube 342"/>
            <p:cNvSpPr/>
            <p:nvPr/>
          </p:nvSpPr>
          <p:spPr>
            <a:xfrm>
              <a:off x="5098310" y="67241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4" name="Cube 343"/>
            <p:cNvSpPr/>
            <p:nvPr/>
          </p:nvSpPr>
          <p:spPr>
            <a:xfrm>
              <a:off x="5098310" y="22683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67" name="Group 366"/>
          <p:cNvGrpSpPr/>
          <p:nvPr/>
        </p:nvGrpSpPr>
        <p:grpSpPr>
          <a:xfrm>
            <a:off x="4686300" y="3176834"/>
            <a:ext cx="4525780" cy="467362"/>
            <a:chOff x="-182380" y="2904488"/>
            <a:chExt cx="4525780" cy="467362"/>
          </a:xfrm>
        </p:grpSpPr>
        <p:sp>
          <p:nvSpPr>
            <p:cNvPr id="368" name="Text Placeholder 2"/>
            <p:cNvSpPr txBox="1">
              <a:spLocks/>
            </p:cNvSpPr>
            <p:nvPr/>
          </p:nvSpPr>
          <p:spPr bwMode="auto">
            <a:xfrm>
              <a:off x="-182380" y="2904488"/>
              <a:ext cx="25002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dirty="0">
                  <a:solidFill>
                    <a:schemeClr val="accent1"/>
                  </a:solidFill>
                  <a:latin typeface="Verdana" pitchFamily="34" charset="0"/>
                  <a:ea typeface="Verdana" pitchFamily="34" charset="0"/>
                  <a:cs typeface="Verdana" pitchFamily="34" charset="0"/>
                </a:rPr>
                <a:t> </a:t>
              </a:r>
              <a:r>
                <a:rPr lang="en-US" dirty="0" smtClean="0">
                  <a:solidFill>
                    <a:schemeClr val="accent1"/>
                  </a:solidFill>
                  <a:latin typeface="Verdana" pitchFamily="34" charset="0"/>
                  <a:ea typeface="Verdana" pitchFamily="34" charset="0"/>
                  <a:cs typeface="Verdana" pitchFamily="34" charset="0"/>
                </a:rPr>
                <a:t>  </a:t>
              </a:r>
              <a:r>
                <a:rPr lang="en-US" dirty="0" smtClean="0">
                  <a:solidFill>
                    <a:schemeClr val="accent1"/>
                  </a:solidFill>
                  <a:latin typeface="Orly's Font 2" pitchFamily="66" charset="0"/>
                </a:rPr>
                <a:t>hundreds</a:t>
              </a:r>
              <a:endParaRPr lang="en-US" dirty="0">
                <a:solidFill>
                  <a:schemeClr val="accent1"/>
                </a:solidFill>
                <a:latin typeface="Orly's Font 2" pitchFamily="66" charset="0"/>
              </a:endParaRPr>
            </a:p>
          </p:txBody>
        </p:sp>
        <p:sp>
          <p:nvSpPr>
            <p:cNvPr id="371" name="Text Placeholder 2"/>
            <p:cNvSpPr txBox="1">
              <a:spLocks/>
            </p:cNvSpPr>
            <p:nvPr/>
          </p:nvSpPr>
          <p:spPr bwMode="auto">
            <a:xfrm>
              <a:off x="-182380" y="2904488"/>
              <a:ext cx="5767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5"/>
                  </a:solidFill>
                  <a:latin typeface="Orly's Font 2" pitchFamily="66" charset="0"/>
                </a:rPr>
                <a:t>1</a:t>
              </a:r>
              <a:endParaRPr lang="en-US" dirty="0">
                <a:solidFill>
                  <a:schemeClr val="accent5"/>
                </a:solidFill>
                <a:latin typeface="Orly's Font 2" pitchFamily="66" charset="0"/>
              </a:endParaRPr>
            </a:p>
          </p:txBody>
        </p:sp>
        <p:sp>
          <p:nvSpPr>
            <p:cNvPr id="372" name="Text Placeholder 2"/>
            <p:cNvSpPr txBox="1">
              <a:spLocks/>
            </p:cNvSpPr>
            <p:nvPr/>
          </p:nvSpPr>
          <p:spPr bwMode="auto">
            <a:xfrm>
              <a:off x="2940202" y="2904488"/>
              <a:ext cx="140319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dirty="0">
                  <a:solidFill>
                    <a:schemeClr val="accent1"/>
                  </a:solidFill>
                  <a:latin typeface="Verdana" pitchFamily="34" charset="0"/>
                  <a:ea typeface="Verdana" pitchFamily="34" charset="0"/>
                  <a:cs typeface="Verdana" pitchFamily="34" charset="0"/>
                </a:rPr>
                <a:t> </a:t>
              </a:r>
              <a:r>
                <a:rPr lang="en-US" dirty="0" smtClean="0">
                  <a:solidFill>
                    <a:schemeClr val="accent1"/>
                  </a:solidFill>
                  <a:latin typeface="Verdana" pitchFamily="34" charset="0"/>
                  <a:ea typeface="Verdana" pitchFamily="34" charset="0"/>
                  <a:cs typeface="Verdana" pitchFamily="34" charset="0"/>
                </a:rPr>
                <a:t>  </a:t>
              </a:r>
              <a:r>
                <a:rPr lang="en-US" dirty="0" smtClean="0">
                  <a:solidFill>
                    <a:schemeClr val="accent1"/>
                  </a:solidFill>
                  <a:latin typeface="Orly's Font 2" pitchFamily="66" charset="0"/>
                </a:rPr>
                <a:t>ones</a:t>
              </a:r>
              <a:endParaRPr lang="en-US" dirty="0">
                <a:solidFill>
                  <a:schemeClr val="accent1"/>
                </a:solidFill>
                <a:latin typeface="Orly's Font 2" pitchFamily="66" charset="0"/>
              </a:endParaRPr>
            </a:p>
          </p:txBody>
        </p:sp>
        <p:sp>
          <p:nvSpPr>
            <p:cNvPr id="373" name="Text Placeholder 2"/>
            <p:cNvSpPr txBox="1">
              <a:spLocks/>
            </p:cNvSpPr>
            <p:nvPr/>
          </p:nvSpPr>
          <p:spPr bwMode="auto">
            <a:xfrm>
              <a:off x="2794578" y="2910185"/>
              <a:ext cx="83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a:solidFill>
                    <a:schemeClr val="accent5"/>
                  </a:solidFill>
                  <a:latin typeface="Orly's Font 2" pitchFamily="66" charset="0"/>
                </a:rPr>
                <a:t>6</a:t>
              </a:r>
            </a:p>
          </p:txBody>
        </p:sp>
      </p:grpSp>
      <p:sp>
        <p:nvSpPr>
          <p:cNvPr id="374" name="Text Placeholder 2"/>
          <p:cNvSpPr txBox="1">
            <a:spLocks/>
          </p:cNvSpPr>
          <p:nvPr/>
        </p:nvSpPr>
        <p:spPr bwMode="auto">
          <a:xfrm>
            <a:off x="3134482" y="3723878"/>
            <a:ext cx="9803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a:solidFill>
                  <a:schemeClr val="accent3"/>
                </a:solidFill>
                <a:latin typeface="Orly's Font 2" pitchFamily="66" charset="0"/>
              </a:rPr>
              <a:t>6</a:t>
            </a:r>
          </a:p>
        </p:txBody>
      </p:sp>
      <p:sp>
        <p:nvSpPr>
          <p:cNvPr id="375" name="Text Placeholder 2"/>
          <p:cNvSpPr txBox="1">
            <a:spLocks/>
          </p:cNvSpPr>
          <p:nvPr/>
        </p:nvSpPr>
        <p:spPr bwMode="auto">
          <a:xfrm>
            <a:off x="6540904" y="4218820"/>
            <a:ext cx="98031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206</a:t>
            </a:r>
            <a:endParaRPr lang="en-US" sz="2800" dirty="0">
              <a:solidFill>
                <a:schemeClr val="accent5"/>
              </a:solidFill>
              <a:latin typeface="Orly's Font 2" pitchFamily="66" charset="0"/>
            </a:endParaRPr>
          </a:p>
        </p:txBody>
      </p:sp>
      <p:sp>
        <p:nvSpPr>
          <p:cNvPr id="6" name="Rounded Rectangle 5"/>
          <p:cNvSpPr/>
          <p:nvPr/>
        </p:nvSpPr>
        <p:spPr>
          <a:xfrm>
            <a:off x="500168" y="1267860"/>
            <a:ext cx="1949983" cy="1801768"/>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377" name="Group 376"/>
          <p:cNvGrpSpPr/>
          <p:nvPr/>
        </p:nvGrpSpPr>
        <p:grpSpPr>
          <a:xfrm>
            <a:off x="626261" y="1348507"/>
            <a:ext cx="1661020" cy="1646280"/>
            <a:chOff x="826802" y="1717578"/>
            <a:chExt cx="1787901" cy="1636498"/>
          </a:xfrm>
        </p:grpSpPr>
        <p:grpSp>
          <p:nvGrpSpPr>
            <p:cNvPr id="378" name="Group 377"/>
            <p:cNvGrpSpPr>
              <a:grpSpLocks noChangeAspect="1"/>
            </p:cNvGrpSpPr>
            <p:nvPr/>
          </p:nvGrpSpPr>
          <p:grpSpPr>
            <a:xfrm>
              <a:off x="826802" y="1720599"/>
              <a:ext cx="230434" cy="1633477"/>
              <a:chOff x="5098310" y="226835"/>
              <a:chExt cx="606056" cy="4616434"/>
            </a:xfrm>
            <a:solidFill>
              <a:srgbClr val="21DAFF"/>
            </a:solidFill>
          </p:grpSpPr>
          <p:sp>
            <p:nvSpPr>
              <p:cNvPr id="480" name="Cube 479"/>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1" name="Cube 480"/>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2" name="Cube 481"/>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3" name="Cube 482"/>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4" name="Cube 483"/>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5" name="Cube 484"/>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6" name="Cube 485"/>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7" name="Cube 486"/>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8" name="Cube 487"/>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9" name="Cube 488"/>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79" name="Group 378"/>
            <p:cNvGrpSpPr>
              <a:grpSpLocks noChangeAspect="1"/>
            </p:cNvGrpSpPr>
            <p:nvPr/>
          </p:nvGrpSpPr>
          <p:grpSpPr>
            <a:xfrm>
              <a:off x="998414" y="1720154"/>
              <a:ext cx="230434" cy="1633477"/>
              <a:chOff x="5098310" y="226835"/>
              <a:chExt cx="606056" cy="4616434"/>
            </a:xfrm>
            <a:solidFill>
              <a:srgbClr val="21DAFF"/>
            </a:solidFill>
          </p:grpSpPr>
          <p:sp>
            <p:nvSpPr>
              <p:cNvPr id="470" name="Cube 469"/>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1" name="Cube 470"/>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2" name="Cube 471"/>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3" name="Cube 472"/>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4" name="Cube 473"/>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5" name="Cube 474"/>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6" name="Cube 475"/>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7" name="Cube 476"/>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8" name="Cube 477"/>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9" name="Cube 478"/>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80" name="Group 379"/>
            <p:cNvGrpSpPr>
              <a:grpSpLocks noChangeAspect="1"/>
            </p:cNvGrpSpPr>
            <p:nvPr/>
          </p:nvGrpSpPr>
          <p:grpSpPr>
            <a:xfrm>
              <a:off x="1171864" y="1720154"/>
              <a:ext cx="230434" cy="1633478"/>
              <a:chOff x="5098310" y="226835"/>
              <a:chExt cx="606056" cy="4616434"/>
            </a:xfrm>
            <a:solidFill>
              <a:srgbClr val="21DAFF"/>
            </a:solidFill>
          </p:grpSpPr>
          <p:sp>
            <p:nvSpPr>
              <p:cNvPr id="460" name="Cube 459"/>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1" name="Cube 460"/>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2" name="Cube 461"/>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3" name="Cube 462"/>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4" name="Cube 463"/>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5" name="Cube 464"/>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6" name="Cube 465"/>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7" name="Cube 466"/>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8" name="Cube 467"/>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9" name="Cube 468"/>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81" name="Group 380"/>
            <p:cNvGrpSpPr/>
            <p:nvPr/>
          </p:nvGrpSpPr>
          <p:grpSpPr>
            <a:xfrm>
              <a:off x="1343283" y="1718263"/>
              <a:ext cx="578109" cy="1633923"/>
              <a:chOff x="6927476" y="535303"/>
              <a:chExt cx="1404928" cy="4266801"/>
            </a:xfrm>
            <a:solidFill>
              <a:srgbClr val="21DAFF"/>
            </a:solidFill>
          </p:grpSpPr>
          <p:grpSp>
            <p:nvGrpSpPr>
              <p:cNvPr id="427" name="Group 426"/>
              <p:cNvGrpSpPr>
                <a:grpSpLocks noChangeAspect="1"/>
              </p:cNvGrpSpPr>
              <p:nvPr/>
            </p:nvGrpSpPr>
            <p:grpSpPr>
              <a:xfrm>
                <a:off x="6927476" y="536464"/>
                <a:ext cx="560004" cy="4265640"/>
                <a:chOff x="5098310" y="226835"/>
                <a:chExt cx="606056" cy="4616434"/>
              </a:xfrm>
              <a:grpFill/>
            </p:grpSpPr>
            <p:sp>
              <p:nvSpPr>
                <p:cNvPr id="450" name="Cube 449"/>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1" name="Cube 450"/>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2" name="Cube 451"/>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3" name="Cube 452"/>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4" name="Cube 453"/>
                <p:cNvSpPr/>
                <p:nvPr/>
              </p:nvSpPr>
              <p:spPr>
                <a:xfrm>
                  <a:off x="5098310" y="2400862"/>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5" name="Cube 454"/>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6" name="Cube 455"/>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7" name="Cube 456"/>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8" name="Cube 457"/>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9" name="Cube 458"/>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28" name="Group 427"/>
              <p:cNvGrpSpPr>
                <a:grpSpLocks noChangeAspect="1"/>
              </p:cNvGrpSpPr>
              <p:nvPr/>
            </p:nvGrpSpPr>
            <p:grpSpPr>
              <a:xfrm>
                <a:off x="7350880" y="535303"/>
                <a:ext cx="560004" cy="4265640"/>
                <a:chOff x="5098310" y="226835"/>
                <a:chExt cx="606056" cy="4616434"/>
              </a:xfrm>
              <a:grpFill/>
            </p:grpSpPr>
            <p:sp>
              <p:nvSpPr>
                <p:cNvPr id="440" name="Cube 439"/>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1" name="Cube 440"/>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2" name="Cube 441"/>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3" name="Cube 442"/>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4" name="Cube 443"/>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5" name="Cube 444"/>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6" name="Cube 445"/>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7" name="Cube 446"/>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8" name="Cube 447"/>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9" name="Cube 448"/>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29" name="Group 428"/>
              <p:cNvGrpSpPr>
                <a:grpSpLocks noChangeAspect="1"/>
              </p:cNvGrpSpPr>
              <p:nvPr/>
            </p:nvGrpSpPr>
            <p:grpSpPr>
              <a:xfrm>
                <a:off x="7772400" y="535303"/>
                <a:ext cx="560004" cy="4265640"/>
                <a:chOff x="5098310" y="226835"/>
                <a:chExt cx="606056" cy="4616434"/>
              </a:xfrm>
              <a:grpFill/>
            </p:grpSpPr>
            <p:sp>
              <p:nvSpPr>
                <p:cNvPr id="430" name="Cube 429"/>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1" name="Cube 430"/>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2" name="Cube 431"/>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3" name="Cube 432"/>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4" name="Cube 433"/>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5" name="Cube 434"/>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6" name="Cube 435"/>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7" name="Cube 436"/>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8" name="Cube 437"/>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9" name="Cube 438"/>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382" name="Group 381"/>
            <p:cNvGrpSpPr/>
            <p:nvPr/>
          </p:nvGrpSpPr>
          <p:grpSpPr>
            <a:xfrm>
              <a:off x="1864293" y="1717818"/>
              <a:ext cx="578109" cy="1633923"/>
              <a:chOff x="6927476" y="535303"/>
              <a:chExt cx="1404928" cy="4266801"/>
            </a:xfrm>
            <a:solidFill>
              <a:srgbClr val="21DAFF"/>
            </a:solidFill>
          </p:grpSpPr>
          <p:grpSp>
            <p:nvGrpSpPr>
              <p:cNvPr id="394" name="Group 393"/>
              <p:cNvGrpSpPr>
                <a:grpSpLocks noChangeAspect="1"/>
              </p:cNvGrpSpPr>
              <p:nvPr/>
            </p:nvGrpSpPr>
            <p:grpSpPr>
              <a:xfrm>
                <a:off x="6927476" y="536464"/>
                <a:ext cx="560004" cy="4265640"/>
                <a:chOff x="5098310" y="226835"/>
                <a:chExt cx="606056" cy="4616434"/>
              </a:xfrm>
              <a:grpFill/>
            </p:grpSpPr>
            <p:sp>
              <p:nvSpPr>
                <p:cNvPr id="417" name="Cube 416"/>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8" name="Cube 417"/>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9" name="Cube 418"/>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0" name="Cube 419"/>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1" name="Cube 420"/>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2" name="Cube 421"/>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3" name="Cube 422"/>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4" name="Cube 423"/>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5" name="Cube 424"/>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6" name="Cube 425"/>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95" name="Group 394"/>
              <p:cNvGrpSpPr>
                <a:grpSpLocks noChangeAspect="1"/>
              </p:cNvGrpSpPr>
              <p:nvPr/>
            </p:nvGrpSpPr>
            <p:grpSpPr>
              <a:xfrm>
                <a:off x="7350880" y="535303"/>
                <a:ext cx="560004" cy="4265640"/>
                <a:chOff x="5098310" y="226835"/>
                <a:chExt cx="606056" cy="4616434"/>
              </a:xfrm>
              <a:grpFill/>
            </p:grpSpPr>
            <p:sp>
              <p:nvSpPr>
                <p:cNvPr id="407" name="Cube 406"/>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8" name="Cube 407"/>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9" name="Cube 408"/>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0" name="Cube 409"/>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1" name="Cube 410"/>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2" name="Cube 411"/>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3" name="Cube 412"/>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4" name="Cube 413"/>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5" name="Cube 414"/>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6" name="Cube 415"/>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96" name="Group 395"/>
              <p:cNvGrpSpPr>
                <a:grpSpLocks noChangeAspect="1"/>
              </p:cNvGrpSpPr>
              <p:nvPr/>
            </p:nvGrpSpPr>
            <p:grpSpPr>
              <a:xfrm>
                <a:off x="7772400" y="535303"/>
                <a:ext cx="560004" cy="4265640"/>
                <a:chOff x="5098310" y="226835"/>
                <a:chExt cx="606056" cy="4616434"/>
              </a:xfrm>
              <a:grpFill/>
            </p:grpSpPr>
            <p:sp>
              <p:nvSpPr>
                <p:cNvPr id="397" name="Cube 396"/>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8" name="Cube 397"/>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9" name="Cube 398"/>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0" name="Cube 399"/>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1" name="Cube 400"/>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2" name="Cube 401"/>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3" name="Cube 402"/>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4" name="Cube 403"/>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5" name="Cube 404"/>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6" name="Cube 405"/>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383" name="Group 382"/>
            <p:cNvGrpSpPr>
              <a:grpSpLocks noChangeAspect="1"/>
            </p:cNvGrpSpPr>
            <p:nvPr/>
          </p:nvGrpSpPr>
          <p:grpSpPr>
            <a:xfrm>
              <a:off x="2384269" y="1717578"/>
              <a:ext cx="230434" cy="1633478"/>
              <a:chOff x="5098310" y="226835"/>
              <a:chExt cx="606056" cy="4616434"/>
            </a:xfrm>
            <a:solidFill>
              <a:srgbClr val="21DAFF"/>
            </a:solidFill>
          </p:grpSpPr>
          <p:sp>
            <p:nvSpPr>
              <p:cNvPr id="384" name="Cube 383"/>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5" name="Cube 384"/>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6" name="Cube 385"/>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7" name="Cube 386"/>
              <p:cNvSpPr/>
              <p:nvPr/>
            </p:nvSpPr>
            <p:spPr>
              <a:xfrm>
                <a:off x="5098310" y="289003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8" name="Cube 387"/>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9" name="Cube 388"/>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0" name="Cube 389"/>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1" name="Cube 390"/>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2" name="Cube 391"/>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3" name="Cube 392"/>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sp>
        <p:nvSpPr>
          <p:cNvPr id="490" name="Cube 489"/>
          <p:cNvSpPr/>
          <p:nvPr/>
        </p:nvSpPr>
        <p:spPr>
          <a:xfrm>
            <a:off x="8094529" y="2759911"/>
            <a:ext cx="230434" cy="212473"/>
          </a:xfrm>
          <a:prstGeom prst="cube">
            <a:avLst/>
          </a:prstGeom>
          <a:solidFill>
            <a:srgbClr val="FF66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1" name="Cube 490"/>
          <p:cNvSpPr/>
          <p:nvPr/>
        </p:nvSpPr>
        <p:spPr>
          <a:xfrm>
            <a:off x="8094529" y="2418031"/>
            <a:ext cx="230434" cy="212473"/>
          </a:xfrm>
          <a:prstGeom prst="cube">
            <a:avLst/>
          </a:prstGeom>
          <a:solidFill>
            <a:srgbClr val="FF66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2" name="Cube 491"/>
          <p:cNvSpPr/>
          <p:nvPr/>
        </p:nvSpPr>
        <p:spPr>
          <a:xfrm>
            <a:off x="8683189" y="2418031"/>
            <a:ext cx="230434" cy="212473"/>
          </a:xfrm>
          <a:prstGeom prst="cube">
            <a:avLst/>
          </a:prstGeom>
          <a:solidFill>
            <a:srgbClr val="FF66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3" name="Cube 492"/>
          <p:cNvSpPr/>
          <p:nvPr/>
        </p:nvSpPr>
        <p:spPr>
          <a:xfrm>
            <a:off x="8388859" y="2418031"/>
            <a:ext cx="230434" cy="212473"/>
          </a:xfrm>
          <a:prstGeom prst="cube">
            <a:avLst/>
          </a:prstGeom>
          <a:solidFill>
            <a:srgbClr val="FF66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4" name="Cube 493"/>
          <p:cNvSpPr/>
          <p:nvPr/>
        </p:nvSpPr>
        <p:spPr>
          <a:xfrm>
            <a:off x="8650734" y="2759911"/>
            <a:ext cx="230434" cy="212473"/>
          </a:xfrm>
          <a:prstGeom prst="cube">
            <a:avLst/>
          </a:prstGeom>
          <a:solidFill>
            <a:srgbClr val="FF66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5" name="Cube 494"/>
          <p:cNvSpPr/>
          <p:nvPr/>
        </p:nvSpPr>
        <p:spPr>
          <a:xfrm>
            <a:off x="8372632" y="2759911"/>
            <a:ext cx="230434" cy="212473"/>
          </a:xfrm>
          <a:prstGeom prst="cube">
            <a:avLst/>
          </a:prstGeom>
          <a:solidFill>
            <a:srgbClr val="FF66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496" name="Group 495"/>
          <p:cNvGrpSpPr/>
          <p:nvPr/>
        </p:nvGrpSpPr>
        <p:grpSpPr>
          <a:xfrm>
            <a:off x="4778022" y="1298421"/>
            <a:ext cx="1661020" cy="1646280"/>
            <a:chOff x="826802" y="1717578"/>
            <a:chExt cx="1787901" cy="1636498"/>
          </a:xfrm>
          <a:solidFill>
            <a:srgbClr val="FF6600"/>
          </a:solidFill>
        </p:grpSpPr>
        <p:grpSp>
          <p:nvGrpSpPr>
            <p:cNvPr id="497" name="Group 496"/>
            <p:cNvGrpSpPr>
              <a:grpSpLocks noChangeAspect="1"/>
            </p:cNvGrpSpPr>
            <p:nvPr/>
          </p:nvGrpSpPr>
          <p:grpSpPr>
            <a:xfrm>
              <a:off x="826802" y="1720599"/>
              <a:ext cx="230434" cy="1633477"/>
              <a:chOff x="5098310" y="226835"/>
              <a:chExt cx="606056" cy="4616434"/>
            </a:xfrm>
            <a:grpFill/>
          </p:grpSpPr>
          <p:sp>
            <p:nvSpPr>
              <p:cNvPr id="599" name="Cube 598"/>
              <p:cNvSpPr/>
              <p:nvPr/>
            </p:nvSpPr>
            <p:spPr>
              <a:xfrm>
                <a:off x="5098310" y="424279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0" name="Cube 599"/>
              <p:cNvSpPr/>
              <p:nvPr/>
            </p:nvSpPr>
            <p:spPr>
              <a:xfrm>
                <a:off x="5098310" y="3791399"/>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1" name="Cube 600"/>
              <p:cNvSpPr/>
              <p:nvPr/>
            </p:nvSpPr>
            <p:spPr>
              <a:xfrm>
                <a:off x="5098310" y="334248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2" name="Cube 601"/>
              <p:cNvSpPr/>
              <p:nvPr/>
            </p:nvSpPr>
            <p:spPr>
              <a:xfrm>
                <a:off x="5098310" y="2896902"/>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3" name="Cube 602"/>
              <p:cNvSpPr/>
              <p:nvPr/>
            </p:nvSpPr>
            <p:spPr>
              <a:xfrm>
                <a:off x="5098310" y="244661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4" name="Cube 603"/>
              <p:cNvSpPr/>
              <p:nvPr/>
            </p:nvSpPr>
            <p:spPr>
              <a:xfrm>
                <a:off x="5098310" y="200586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5" name="Cube 604"/>
              <p:cNvSpPr/>
              <p:nvPr/>
            </p:nvSpPr>
            <p:spPr>
              <a:xfrm>
                <a:off x="5098310" y="155862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6" name="Cube 605"/>
              <p:cNvSpPr/>
              <p:nvPr/>
            </p:nvSpPr>
            <p:spPr>
              <a:xfrm>
                <a:off x="5098310" y="111787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7" name="Cube 606"/>
              <p:cNvSpPr/>
              <p:nvPr/>
            </p:nvSpPr>
            <p:spPr>
              <a:xfrm>
                <a:off x="5098310" y="67241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8" name="Cube 607"/>
              <p:cNvSpPr/>
              <p:nvPr/>
            </p:nvSpPr>
            <p:spPr>
              <a:xfrm>
                <a:off x="5098310" y="22683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98" name="Group 497"/>
            <p:cNvGrpSpPr>
              <a:grpSpLocks noChangeAspect="1"/>
            </p:cNvGrpSpPr>
            <p:nvPr/>
          </p:nvGrpSpPr>
          <p:grpSpPr>
            <a:xfrm>
              <a:off x="998414" y="1720154"/>
              <a:ext cx="230434" cy="1633477"/>
              <a:chOff x="5098310" y="226835"/>
              <a:chExt cx="606056" cy="4616434"/>
            </a:xfrm>
            <a:grpFill/>
          </p:grpSpPr>
          <p:sp>
            <p:nvSpPr>
              <p:cNvPr id="589" name="Cube 588"/>
              <p:cNvSpPr/>
              <p:nvPr/>
            </p:nvSpPr>
            <p:spPr>
              <a:xfrm>
                <a:off x="5098310" y="424279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0" name="Cube 589"/>
              <p:cNvSpPr/>
              <p:nvPr/>
            </p:nvSpPr>
            <p:spPr>
              <a:xfrm>
                <a:off x="5098310" y="3791398"/>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1" name="Cube 590"/>
              <p:cNvSpPr/>
              <p:nvPr/>
            </p:nvSpPr>
            <p:spPr>
              <a:xfrm>
                <a:off x="5098310" y="334248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2" name="Cube 591"/>
              <p:cNvSpPr/>
              <p:nvPr/>
            </p:nvSpPr>
            <p:spPr>
              <a:xfrm>
                <a:off x="5098310" y="2896902"/>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3" name="Cube 592"/>
              <p:cNvSpPr/>
              <p:nvPr/>
            </p:nvSpPr>
            <p:spPr>
              <a:xfrm>
                <a:off x="5098310" y="2451442"/>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4" name="Cube 593"/>
              <p:cNvSpPr/>
              <p:nvPr/>
            </p:nvSpPr>
            <p:spPr>
              <a:xfrm>
                <a:off x="5098310" y="200586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5" name="Cube 594"/>
              <p:cNvSpPr/>
              <p:nvPr/>
            </p:nvSpPr>
            <p:spPr>
              <a:xfrm>
                <a:off x="5098310" y="1563451"/>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6" name="Cube 595"/>
              <p:cNvSpPr/>
              <p:nvPr/>
            </p:nvSpPr>
            <p:spPr>
              <a:xfrm>
                <a:off x="5098310" y="111787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7" name="Cube 596"/>
              <p:cNvSpPr/>
              <p:nvPr/>
            </p:nvSpPr>
            <p:spPr>
              <a:xfrm>
                <a:off x="5098310" y="67241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8" name="Cube 597"/>
              <p:cNvSpPr/>
              <p:nvPr/>
            </p:nvSpPr>
            <p:spPr>
              <a:xfrm>
                <a:off x="5098310" y="22683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99" name="Group 498"/>
            <p:cNvGrpSpPr>
              <a:grpSpLocks noChangeAspect="1"/>
            </p:cNvGrpSpPr>
            <p:nvPr/>
          </p:nvGrpSpPr>
          <p:grpSpPr>
            <a:xfrm>
              <a:off x="1171864" y="1720154"/>
              <a:ext cx="230434" cy="1633478"/>
              <a:chOff x="5098310" y="226835"/>
              <a:chExt cx="606056" cy="4616434"/>
            </a:xfrm>
            <a:grpFill/>
          </p:grpSpPr>
          <p:sp>
            <p:nvSpPr>
              <p:cNvPr id="579" name="Cube 578"/>
              <p:cNvSpPr/>
              <p:nvPr/>
            </p:nvSpPr>
            <p:spPr>
              <a:xfrm>
                <a:off x="5098310" y="424279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0" name="Cube 579"/>
              <p:cNvSpPr/>
              <p:nvPr/>
            </p:nvSpPr>
            <p:spPr>
              <a:xfrm>
                <a:off x="5098310" y="3791398"/>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1" name="Cube 580"/>
              <p:cNvSpPr/>
              <p:nvPr/>
            </p:nvSpPr>
            <p:spPr>
              <a:xfrm>
                <a:off x="5098310" y="334248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2" name="Cube 581"/>
              <p:cNvSpPr/>
              <p:nvPr/>
            </p:nvSpPr>
            <p:spPr>
              <a:xfrm>
                <a:off x="5098310" y="2896902"/>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3" name="Cube 582"/>
              <p:cNvSpPr/>
              <p:nvPr/>
            </p:nvSpPr>
            <p:spPr>
              <a:xfrm>
                <a:off x="5098310" y="2451442"/>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4" name="Cube 583"/>
              <p:cNvSpPr/>
              <p:nvPr/>
            </p:nvSpPr>
            <p:spPr>
              <a:xfrm>
                <a:off x="5098310" y="200586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5" name="Cube 584"/>
              <p:cNvSpPr/>
              <p:nvPr/>
            </p:nvSpPr>
            <p:spPr>
              <a:xfrm>
                <a:off x="5098310" y="1563451"/>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6" name="Cube 585"/>
              <p:cNvSpPr/>
              <p:nvPr/>
            </p:nvSpPr>
            <p:spPr>
              <a:xfrm>
                <a:off x="5098310" y="111787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7" name="Cube 586"/>
              <p:cNvSpPr/>
              <p:nvPr/>
            </p:nvSpPr>
            <p:spPr>
              <a:xfrm>
                <a:off x="5098310" y="67241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8" name="Cube 587"/>
              <p:cNvSpPr/>
              <p:nvPr/>
            </p:nvSpPr>
            <p:spPr>
              <a:xfrm>
                <a:off x="5098310" y="22683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00" name="Group 499"/>
            <p:cNvGrpSpPr/>
            <p:nvPr/>
          </p:nvGrpSpPr>
          <p:grpSpPr>
            <a:xfrm>
              <a:off x="1343283" y="1718263"/>
              <a:ext cx="578109" cy="1633923"/>
              <a:chOff x="6927476" y="535303"/>
              <a:chExt cx="1404928" cy="4266801"/>
            </a:xfrm>
            <a:grpFill/>
          </p:grpSpPr>
          <p:grpSp>
            <p:nvGrpSpPr>
              <p:cNvPr id="546" name="Group 545"/>
              <p:cNvGrpSpPr>
                <a:grpSpLocks noChangeAspect="1"/>
              </p:cNvGrpSpPr>
              <p:nvPr/>
            </p:nvGrpSpPr>
            <p:grpSpPr>
              <a:xfrm>
                <a:off x="6927476" y="536464"/>
                <a:ext cx="560004" cy="4265640"/>
                <a:chOff x="5098310" y="226835"/>
                <a:chExt cx="606056" cy="4616434"/>
              </a:xfrm>
              <a:grpFill/>
            </p:grpSpPr>
            <p:sp>
              <p:nvSpPr>
                <p:cNvPr id="569" name="Cube 568"/>
                <p:cNvSpPr/>
                <p:nvPr/>
              </p:nvSpPr>
              <p:spPr>
                <a:xfrm>
                  <a:off x="5098310" y="424279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0" name="Cube 569"/>
                <p:cNvSpPr/>
                <p:nvPr/>
              </p:nvSpPr>
              <p:spPr>
                <a:xfrm>
                  <a:off x="5098310" y="3791399"/>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1" name="Cube 570"/>
                <p:cNvSpPr/>
                <p:nvPr/>
              </p:nvSpPr>
              <p:spPr>
                <a:xfrm>
                  <a:off x="5098310" y="334248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2" name="Cube 571"/>
                <p:cNvSpPr/>
                <p:nvPr/>
              </p:nvSpPr>
              <p:spPr>
                <a:xfrm>
                  <a:off x="5098310" y="2896902"/>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3" name="Cube 572"/>
                <p:cNvSpPr/>
                <p:nvPr/>
              </p:nvSpPr>
              <p:spPr>
                <a:xfrm>
                  <a:off x="5098310" y="2400862"/>
                  <a:ext cx="606056" cy="600478"/>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4" name="Cube 573"/>
                <p:cNvSpPr/>
                <p:nvPr/>
              </p:nvSpPr>
              <p:spPr>
                <a:xfrm>
                  <a:off x="5098310" y="200586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5" name="Cube 574"/>
                <p:cNvSpPr/>
                <p:nvPr/>
              </p:nvSpPr>
              <p:spPr>
                <a:xfrm>
                  <a:off x="5098310" y="155862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6" name="Cube 575"/>
                <p:cNvSpPr/>
                <p:nvPr/>
              </p:nvSpPr>
              <p:spPr>
                <a:xfrm>
                  <a:off x="5098310" y="111787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7" name="Cube 576"/>
                <p:cNvSpPr/>
                <p:nvPr/>
              </p:nvSpPr>
              <p:spPr>
                <a:xfrm>
                  <a:off x="5098310" y="67241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8" name="Cube 577"/>
                <p:cNvSpPr/>
                <p:nvPr/>
              </p:nvSpPr>
              <p:spPr>
                <a:xfrm>
                  <a:off x="5098310" y="22683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47" name="Group 546"/>
              <p:cNvGrpSpPr>
                <a:grpSpLocks noChangeAspect="1"/>
              </p:cNvGrpSpPr>
              <p:nvPr/>
            </p:nvGrpSpPr>
            <p:grpSpPr>
              <a:xfrm>
                <a:off x="7350880" y="535303"/>
                <a:ext cx="560004" cy="4265640"/>
                <a:chOff x="5098310" y="226835"/>
                <a:chExt cx="606056" cy="4616434"/>
              </a:xfrm>
              <a:grpFill/>
            </p:grpSpPr>
            <p:sp>
              <p:nvSpPr>
                <p:cNvPr id="559" name="Cube 558"/>
                <p:cNvSpPr/>
                <p:nvPr/>
              </p:nvSpPr>
              <p:spPr>
                <a:xfrm>
                  <a:off x="5098310" y="424279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0" name="Cube 559"/>
                <p:cNvSpPr/>
                <p:nvPr/>
              </p:nvSpPr>
              <p:spPr>
                <a:xfrm>
                  <a:off x="5098310" y="3791398"/>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1" name="Cube 560"/>
                <p:cNvSpPr/>
                <p:nvPr/>
              </p:nvSpPr>
              <p:spPr>
                <a:xfrm>
                  <a:off x="5098310" y="334248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2" name="Cube 561"/>
                <p:cNvSpPr/>
                <p:nvPr/>
              </p:nvSpPr>
              <p:spPr>
                <a:xfrm>
                  <a:off x="5098310" y="2896902"/>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3" name="Cube 562"/>
                <p:cNvSpPr/>
                <p:nvPr/>
              </p:nvSpPr>
              <p:spPr>
                <a:xfrm>
                  <a:off x="5098310" y="2451442"/>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4" name="Cube 563"/>
                <p:cNvSpPr/>
                <p:nvPr/>
              </p:nvSpPr>
              <p:spPr>
                <a:xfrm>
                  <a:off x="5098310" y="200586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5" name="Cube 564"/>
                <p:cNvSpPr/>
                <p:nvPr/>
              </p:nvSpPr>
              <p:spPr>
                <a:xfrm>
                  <a:off x="5098310" y="1563451"/>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6" name="Cube 565"/>
                <p:cNvSpPr/>
                <p:nvPr/>
              </p:nvSpPr>
              <p:spPr>
                <a:xfrm>
                  <a:off x="5098310" y="111787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7" name="Cube 566"/>
                <p:cNvSpPr/>
                <p:nvPr/>
              </p:nvSpPr>
              <p:spPr>
                <a:xfrm>
                  <a:off x="5098310" y="67241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8" name="Cube 567"/>
                <p:cNvSpPr/>
                <p:nvPr/>
              </p:nvSpPr>
              <p:spPr>
                <a:xfrm>
                  <a:off x="5098310" y="22683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48" name="Group 547"/>
              <p:cNvGrpSpPr>
                <a:grpSpLocks noChangeAspect="1"/>
              </p:cNvGrpSpPr>
              <p:nvPr/>
            </p:nvGrpSpPr>
            <p:grpSpPr>
              <a:xfrm>
                <a:off x="7772400" y="535303"/>
                <a:ext cx="560004" cy="4265640"/>
                <a:chOff x="5098310" y="226835"/>
                <a:chExt cx="606056" cy="4616434"/>
              </a:xfrm>
              <a:grpFill/>
            </p:grpSpPr>
            <p:sp>
              <p:nvSpPr>
                <p:cNvPr id="549" name="Cube 548"/>
                <p:cNvSpPr/>
                <p:nvPr/>
              </p:nvSpPr>
              <p:spPr>
                <a:xfrm>
                  <a:off x="5098310" y="424279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0" name="Cube 549"/>
                <p:cNvSpPr/>
                <p:nvPr/>
              </p:nvSpPr>
              <p:spPr>
                <a:xfrm>
                  <a:off x="5098310" y="3791398"/>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1" name="Cube 550"/>
                <p:cNvSpPr/>
                <p:nvPr/>
              </p:nvSpPr>
              <p:spPr>
                <a:xfrm>
                  <a:off x="5098310" y="334248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2" name="Cube 551"/>
                <p:cNvSpPr/>
                <p:nvPr/>
              </p:nvSpPr>
              <p:spPr>
                <a:xfrm>
                  <a:off x="5098310" y="2896902"/>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3" name="Cube 552"/>
                <p:cNvSpPr/>
                <p:nvPr/>
              </p:nvSpPr>
              <p:spPr>
                <a:xfrm>
                  <a:off x="5098310" y="2451442"/>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4" name="Cube 553"/>
                <p:cNvSpPr/>
                <p:nvPr/>
              </p:nvSpPr>
              <p:spPr>
                <a:xfrm>
                  <a:off x="5098310" y="200586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5" name="Cube 554"/>
                <p:cNvSpPr/>
                <p:nvPr/>
              </p:nvSpPr>
              <p:spPr>
                <a:xfrm>
                  <a:off x="5098310" y="1563451"/>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6" name="Cube 555"/>
                <p:cNvSpPr/>
                <p:nvPr/>
              </p:nvSpPr>
              <p:spPr>
                <a:xfrm>
                  <a:off x="5098310" y="111787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7" name="Cube 556"/>
                <p:cNvSpPr/>
                <p:nvPr/>
              </p:nvSpPr>
              <p:spPr>
                <a:xfrm>
                  <a:off x="5098310" y="67241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8" name="Cube 557"/>
                <p:cNvSpPr/>
                <p:nvPr/>
              </p:nvSpPr>
              <p:spPr>
                <a:xfrm>
                  <a:off x="5098310" y="22683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501" name="Group 500"/>
            <p:cNvGrpSpPr/>
            <p:nvPr/>
          </p:nvGrpSpPr>
          <p:grpSpPr>
            <a:xfrm>
              <a:off x="1864293" y="1717818"/>
              <a:ext cx="578109" cy="1633923"/>
              <a:chOff x="6927476" y="535303"/>
              <a:chExt cx="1404928" cy="4266801"/>
            </a:xfrm>
            <a:grpFill/>
          </p:grpSpPr>
          <p:grpSp>
            <p:nvGrpSpPr>
              <p:cNvPr id="513" name="Group 512"/>
              <p:cNvGrpSpPr>
                <a:grpSpLocks noChangeAspect="1"/>
              </p:cNvGrpSpPr>
              <p:nvPr/>
            </p:nvGrpSpPr>
            <p:grpSpPr>
              <a:xfrm>
                <a:off x="6927476" y="536464"/>
                <a:ext cx="560004" cy="4265640"/>
                <a:chOff x="5098310" y="226835"/>
                <a:chExt cx="606056" cy="4616434"/>
              </a:xfrm>
              <a:grpFill/>
            </p:grpSpPr>
            <p:sp>
              <p:nvSpPr>
                <p:cNvPr id="536" name="Cube 535"/>
                <p:cNvSpPr/>
                <p:nvPr/>
              </p:nvSpPr>
              <p:spPr>
                <a:xfrm>
                  <a:off x="5098310" y="424279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7" name="Cube 536"/>
                <p:cNvSpPr/>
                <p:nvPr/>
              </p:nvSpPr>
              <p:spPr>
                <a:xfrm>
                  <a:off x="5098310" y="3791399"/>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8" name="Cube 537"/>
                <p:cNvSpPr/>
                <p:nvPr/>
              </p:nvSpPr>
              <p:spPr>
                <a:xfrm>
                  <a:off x="5098310" y="334248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9" name="Cube 538"/>
                <p:cNvSpPr/>
                <p:nvPr/>
              </p:nvSpPr>
              <p:spPr>
                <a:xfrm>
                  <a:off x="5098310" y="2896902"/>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0" name="Cube 539"/>
                <p:cNvSpPr/>
                <p:nvPr/>
              </p:nvSpPr>
              <p:spPr>
                <a:xfrm>
                  <a:off x="5098310" y="244661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1" name="Cube 540"/>
                <p:cNvSpPr/>
                <p:nvPr/>
              </p:nvSpPr>
              <p:spPr>
                <a:xfrm>
                  <a:off x="5098310" y="200586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2" name="Cube 541"/>
                <p:cNvSpPr/>
                <p:nvPr/>
              </p:nvSpPr>
              <p:spPr>
                <a:xfrm>
                  <a:off x="5098310" y="155862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3" name="Cube 542"/>
                <p:cNvSpPr/>
                <p:nvPr/>
              </p:nvSpPr>
              <p:spPr>
                <a:xfrm>
                  <a:off x="5098310" y="111787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4" name="Cube 543"/>
                <p:cNvSpPr/>
                <p:nvPr/>
              </p:nvSpPr>
              <p:spPr>
                <a:xfrm>
                  <a:off x="5098310" y="67241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5" name="Cube 544"/>
                <p:cNvSpPr/>
                <p:nvPr/>
              </p:nvSpPr>
              <p:spPr>
                <a:xfrm>
                  <a:off x="5098310" y="22683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14" name="Group 513"/>
              <p:cNvGrpSpPr>
                <a:grpSpLocks noChangeAspect="1"/>
              </p:cNvGrpSpPr>
              <p:nvPr/>
            </p:nvGrpSpPr>
            <p:grpSpPr>
              <a:xfrm>
                <a:off x="7350880" y="535303"/>
                <a:ext cx="560004" cy="4265640"/>
                <a:chOff x="5098310" y="226835"/>
                <a:chExt cx="606056" cy="4616434"/>
              </a:xfrm>
              <a:grpFill/>
            </p:grpSpPr>
            <p:sp>
              <p:nvSpPr>
                <p:cNvPr id="526" name="Cube 525"/>
                <p:cNvSpPr/>
                <p:nvPr/>
              </p:nvSpPr>
              <p:spPr>
                <a:xfrm>
                  <a:off x="5098310" y="424279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7" name="Cube 526"/>
                <p:cNvSpPr/>
                <p:nvPr/>
              </p:nvSpPr>
              <p:spPr>
                <a:xfrm>
                  <a:off x="5098310" y="3791398"/>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8" name="Cube 527"/>
                <p:cNvSpPr/>
                <p:nvPr/>
              </p:nvSpPr>
              <p:spPr>
                <a:xfrm>
                  <a:off x="5098310" y="334248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9" name="Cube 528"/>
                <p:cNvSpPr/>
                <p:nvPr/>
              </p:nvSpPr>
              <p:spPr>
                <a:xfrm>
                  <a:off x="5098310" y="2896902"/>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0" name="Cube 529"/>
                <p:cNvSpPr/>
                <p:nvPr/>
              </p:nvSpPr>
              <p:spPr>
                <a:xfrm>
                  <a:off x="5098310" y="2451442"/>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1" name="Cube 530"/>
                <p:cNvSpPr/>
                <p:nvPr/>
              </p:nvSpPr>
              <p:spPr>
                <a:xfrm>
                  <a:off x="5098310" y="200586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2" name="Cube 531"/>
                <p:cNvSpPr/>
                <p:nvPr/>
              </p:nvSpPr>
              <p:spPr>
                <a:xfrm>
                  <a:off x="5098310" y="1563451"/>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3" name="Cube 532"/>
                <p:cNvSpPr/>
                <p:nvPr/>
              </p:nvSpPr>
              <p:spPr>
                <a:xfrm>
                  <a:off x="5098310" y="111787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4" name="Cube 533"/>
                <p:cNvSpPr/>
                <p:nvPr/>
              </p:nvSpPr>
              <p:spPr>
                <a:xfrm>
                  <a:off x="5098310" y="67241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5" name="Cube 534"/>
                <p:cNvSpPr/>
                <p:nvPr/>
              </p:nvSpPr>
              <p:spPr>
                <a:xfrm>
                  <a:off x="5098310" y="22683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15" name="Group 514"/>
              <p:cNvGrpSpPr>
                <a:grpSpLocks noChangeAspect="1"/>
              </p:cNvGrpSpPr>
              <p:nvPr/>
            </p:nvGrpSpPr>
            <p:grpSpPr>
              <a:xfrm>
                <a:off x="7772400" y="535303"/>
                <a:ext cx="560004" cy="4265640"/>
                <a:chOff x="5098310" y="226835"/>
                <a:chExt cx="606056" cy="4616434"/>
              </a:xfrm>
              <a:grpFill/>
            </p:grpSpPr>
            <p:sp>
              <p:nvSpPr>
                <p:cNvPr id="516" name="Cube 515"/>
                <p:cNvSpPr/>
                <p:nvPr/>
              </p:nvSpPr>
              <p:spPr>
                <a:xfrm>
                  <a:off x="5098310" y="424279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7" name="Cube 516"/>
                <p:cNvSpPr/>
                <p:nvPr/>
              </p:nvSpPr>
              <p:spPr>
                <a:xfrm>
                  <a:off x="5098310" y="3791398"/>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8" name="Cube 517"/>
                <p:cNvSpPr/>
                <p:nvPr/>
              </p:nvSpPr>
              <p:spPr>
                <a:xfrm>
                  <a:off x="5098310" y="334248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9" name="Cube 518"/>
                <p:cNvSpPr/>
                <p:nvPr/>
              </p:nvSpPr>
              <p:spPr>
                <a:xfrm>
                  <a:off x="5098310" y="2896902"/>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0" name="Cube 519"/>
                <p:cNvSpPr/>
                <p:nvPr/>
              </p:nvSpPr>
              <p:spPr>
                <a:xfrm>
                  <a:off x="5098310" y="2451442"/>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1" name="Cube 520"/>
                <p:cNvSpPr/>
                <p:nvPr/>
              </p:nvSpPr>
              <p:spPr>
                <a:xfrm>
                  <a:off x="5098310" y="200586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2" name="Cube 521"/>
                <p:cNvSpPr/>
                <p:nvPr/>
              </p:nvSpPr>
              <p:spPr>
                <a:xfrm>
                  <a:off x="5098310" y="1563451"/>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3" name="Cube 522"/>
                <p:cNvSpPr/>
                <p:nvPr/>
              </p:nvSpPr>
              <p:spPr>
                <a:xfrm>
                  <a:off x="5098310" y="111787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4" name="Cube 523"/>
                <p:cNvSpPr/>
                <p:nvPr/>
              </p:nvSpPr>
              <p:spPr>
                <a:xfrm>
                  <a:off x="5098310" y="67241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5" name="Cube 524"/>
                <p:cNvSpPr/>
                <p:nvPr/>
              </p:nvSpPr>
              <p:spPr>
                <a:xfrm>
                  <a:off x="5098310" y="22683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502" name="Group 501"/>
            <p:cNvGrpSpPr>
              <a:grpSpLocks noChangeAspect="1"/>
            </p:cNvGrpSpPr>
            <p:nvPr/>
          </p:nvGrpSpPr>
          <p:grpSpPr>
            <a:xfrm>
              <a:off x="2384269" y="1717578"/>
              <a:ext cx="230434" cy="1633478"/>
              <a:chOff x="5098310" y="226835"/>
              <a:chExt cx="606056" cy="4616434"/>
            </a:xfrm>
            <a:grpFill/>
          </p:grpSpPr>
          <p:sp>
            <p:nvSpPr>
              <p:cNvPr id="503" name="Cube 502"/>
              <p:cNvSpPr/>
              <p:nvPr/>
            </p:nvSpPr>
            <p:spPr>
              <a:xfrm>
                <a:off x="5098310" y="424279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4" name="Cube 503"/>
              <p:cNvSpPr/>
              <p:nvPr/>
            </p:nvSpPr>
            <p:spPr>
              <a:xfrm>
                <a:off x="5098310" y="3791399"/>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5" name="Cube 504"/>
              <p:cNvSpPr/>
              <p:nvPr/>
            </p:nvSpPr>
            <p:spPr>
              <a:xfrm>
                <a:off x="5098310" y="334248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6" name="Cube 505"/>
              <p:cNvSpPr/>
              <p:nvPr/>
            </p:nvSpPr>
            <p:spPr>
              <a:xfrm>
                <a:off x="5098310" y="2890030"/>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7" name="Cube 506"/>
              <p:cNvSpPr/>
              <p:nvPr/>
            </p:nvSpPr>
            <p:spPr>
              <a:xfrm>
                <a:off x="5098310" y="244661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8" name="Cube 507"/>
              <p:cNvSpPr/>
              <p:nvPr/>
            </p:nvSpPr>
            <p:spPr>
              <a:xfrm>
                <a:off x="5098310" y="200586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9" name="Cube 508"/>
              <p:cNvSpPr/>
              <p:nvPr/>
            </p:nvSpPr>
            <p:spPr>
              <a:xfrm>
                <a:off x="5098310" y="1558624"/>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0" name="Cube 509"/>
              <p:cNvSpPr/>
              <p:nvPr/>
            </p:nvSpPr>
            <p:spPr>
              <a:xfrm>
                <a:off x="5098310" y="111787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1" name="Cube 510"/>
              <p:cNvSpPr/>
              <p:nvPr/>
            </p:nvSpPr>
            <p:spPr>
              <a:xfrm>
                <a:off x="5098310" y="672413"/>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2" name="Cube 511"/>
              <p:cNvSpPr/>
              <p:nvPr/>
            </p:nvSpPr>
            <p:spPr>
              <a:xfrm>
                <a:off x="5098310" y="226835"/>
                <a:ext cx="606056" cy="600479"/>
              </a:xfrm>
              <a:prstGeom prst="cube">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sp>
        <p:nvSpPr>
          <p:cNvPr id="609" name="Text Placeholder 2"/>
          <p:cNvSpPr txBox="1">
            <a:spLocks/>
          </p:cNvSpPr>
          <p:nvPr/>
        </p:nvSpPr>
        <p:spPr bwMode="auto">
          <a:xfrm>
            <a:off x="5283604" y="3723877"/>
            <a:ext cx="9803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3"/>
                </a:solidFill>
                <a:latin typeface="Orly's Font 2" pitchFamily="66" charset="0"/>
              </a:rPr>
              <a:t>100</a:t>
            </a:r>
            <a:endParaRPr lang="en-US" dirty="0">
              <a:solidFill>
                <a:schemeClr val="accent3"/>
              </a:solidFill>
              <a:latin typeface="Orly's Font 2" pitchFamily="66" charset="0"/>
            </a:endParaRPr>
          </a:p>
        </p:txBody>
      </p:sp>
      <p:sp>
        <p:nvSpPr>
          <p:cNvPr id="610" name="Text Placeholder 2"/>
          <p:cNvSpPr txBox="1">
            <a:spLocks/>
          </p:cNvSpPr>
          <p:nvPr/>
        </p:nvSpPr>
        <p:spPr bwMode="auto">
          <a:xfrm>
            <a:off x="7900850" y="3723877"/>
            <a:ext cx="9803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a:solidFill>
                  <a:schemeClr val="accent3"/>
                </a:solidFill>
                <a:latin typeface="Orly's Font 2" pitchFamily="66" charset="0"/>
              </a:rPr>
              <a:t>6</a:t>
            </a:r>
          </a:p>
        </p:txBody>
      </p:sp>
      <p:sp>
        <p:nvSpPr>
          <p:cNvPr id="611" name="Text Placeholder 2"/>
          <p:cNvSpPr txBox="1">
            <a:spLocks/>
          </p:cNvSpPr>
          <p:nvPr/>
        </p:nvSpPr>
        <p:spPr bwMode="auto">
          <a:xfrm>
            <a:off x="6731347" y="3176834"/>
            <a:ext cx="12328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dirty="0">
                <a:solidFill>
                  <a:schemeClr val="accent1"/>
                </a:solidFill>
                <a:latin typeface="Verdana" pitchFamily="34" charset="0"/>
                <a:ea typeface="Verdana" pitchFamily="34" charset="0"/>
                <a:cs typeface="Verdana" pitchFamily="34" charset="0"/>
              </a:rPr>
              <a:t> </a:t>
            </a:r>
            <a:r>
              <a:rPr lang="en-US" dirty="0" smtClean="0">
                <a:solidFill>
                  <a:schemeClr val="accent1"/>
                </a:solidFill>
                <a:latin typeface="Verdana" pitchFamily="34" charset="0"/>
                <a:ea typeface="Verdana" pitchFamily="34" charset="0"/>
                <a:cs typeface="Verdana" pitchFamily="34" charset="0"/>
              </a:rPr>
              <a:t>  </a:t>
            </a:r>
            <a:r>
              <a:rPr lang="en-US" dirty="0" smtClean="0">
                <a:solidFill>
                  <a:schemeClr val="accent1"/>
                </a:solidFill>
                <a:latin typeface="Orly's Font 2" pitchFamily="66" charset="0"/>
              </a:rPr>
              <a:t>tens</a:t>
            </a:r>
            <a:endParaRPr lang="en-US" dirty="0">
              <a:solidFill>
                <a:schemeClr val="accent1"/>
              </a:solidFill>
              <a:latin typeface="Orly's Font 2" pitchFamily="66" charset="0"/>
            </a:endParaRPr>
          </a:p>
        </p:txBody>
      </p:sp>
      <p:sp>
        <p:nvSpPr>
          <p:cNvPr id="612" name="Text Placeholder 2"/>
          <p:cNvSpPr txBox="1">
            <a:spLocks/>
          </p:cNvSpPr>
          <p:nvPr/>
        </p:nvSpPr>
        <p:spPr bwMode="auto">
          <a:xfrm>
            <a:off x="6536614" y="3181299"/>
            <a:ext cx="83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5"/>
                </a:solidFill>
                <a:latin typeface="Orly's Font 2" pitchFamily="66" charset="0"/>
              </a:rPr>
              <a:t>10</a:t>
            </a:r>
            <a:endParaRPr lang="en-US" dirty="0">
              <a:solidFill>
                <a:schemeClr val="accent5"/>
              </a:solidFill>
              <a:latin typeface="Orly's Font 2" pitchFamily="66" charset="0"/>
            </a:endParaRPr>
          </a:p>
        </p:txBody>
      </p:sp>
    </p:spTree>
    <p:extLst>
      <p:ext uri="{BB962C8B-B14F-4D97-AF65-F5344CB8AC3E}">
        <p14:creationId xmlns:p14="http://schemas.microsoft.com/office/powerpoint/2010/main" val="3773661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fade">
                                      <p:cBhvr>
                                        <p:cTn id="7" dur="500"/>
                                        <p:tgtEl>
                                          <p:spTgt spid="73"/>
                                        </p:tgtEl>
                                      </p:cBhvr>
                                    </p:animEffect>
                                  </p:childTnLst>
                                </p:cTn>
                              </p:par>
                              <p:par>
                                <p:cTn id="8" presetID="10" presetClass="entr" presetSubtype="0" fill="hold" nodeType="withEffect">
                                  <p:stCondLst>
                                    <p:cond delay="0"/>
                                  </p:stCondLst>
                                  <p:childTnLst>
                                    <p:set>
                                      <p:cBhvr>
                                        <p:cTn id="9" dur="1" fill="hold">
                                          <p:stCondLst>
                                            <p:cond delay="0"/>
                                          </p:stCondLst>
                                        </p:cTn>
                                        <p:tgtEl>
                                          <p:spTgt spid="377"/>
                                        </p:tgtEl>
                                        <p:attrNameLst>
                                          <p:attrName>style.visibility</p:attrName>
                                        </p:attrNameLst>
                                      </p:cBhvr>
                                      <p:to>
                                        <p:strVal val="visible"/>
                                      </p:to>
                                    </p:set>
                                    <p:animEffect transition="in" filter="fade">
                                      <p:cBhvr>
                                        <p:cTn id="10" dur="500"/>
                                        <p:tgtEl>
                                          <p:spTgt spid="37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32"/>
                                        </p:tgtEl>
                                        <p:attrNameLst>
                                          <p:attrName>style.visibility</p:attrName>
                                        </p:attrNameLst>
                                      </p:cBhvr>
                                      <p:to>
                                        <p:strVal val="visible"/>
                                      </p:to>
                                    </p:set>
                                    <p:animEffect transition="in" filter="fade">
                                      <p:cBhvr>
                                        <p:cTn id="13" dur="500"/>
                                        <p:tgtEl>
                                          <p:spTgt spid="23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33"/>
                                        </p:tgtEl>
                                        <p:attrNameLst>
                                          <p:attrName>style.visibility</p:attrName>
                                        </p:attrNameLst>
                                      </p:cBhvr>
                                      <p:to>
                                        <p:strVal val="visible"/>
                                      </p:to>
                                    </p:set>
                                    <p:animEffect transition="in" filter="fade">
                                      <p:cBhvr>
                                        <p:cTn id="16" dur="500"/>
                                        <p:tgtEl>
                                          <p:spTgt spid="23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37"/>
                                        </p:tgtEl>
                                        <p:attrNameLst>
                                          <p:attrName>style.visibility</p:attrName>
                                        </p:attrNameLst>
                                      </p:cBhvr>
                                      <p:to>
                                        <p:strVal val="visible"/>
                                      </p:to>
                                    </p:set>
                                    <p:animEffect transition="in" filter="fade">
                                      <p:cBhvr>
                                        <p:cTn id="19" dur="500"/>
                                        <p:tgtEl>
                                          <p:spTgt spid="23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38"/>
                                        </p:tgtEl>
                                        <p:attrNameLst>
                                          <p:attrName>style.visibility</p:attrName>
                                        </p:attrNameLst>
                                      </p:cBhvr>
                                      <p:to>
                                        <p:strVal val="visible"/>
                                      </p:to>
                                    </p:set>
                                    <p:animEffect transition="in" filter="fade">
                                      <p:cBhvr>
                                        <p:cTn id="22" dur="500"/>
                                        <p:tgtEl>
                                          <p:spTgt spid="23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39"/>
                                        </p:tgtEl>
                                        <p:attrNameLst>
                                          <p:attrName>style.visibility</p:attrName>
                                        </p:attrNameLst>
                                      </p:cBhvr>
                                      <p:to>
                                        <p:strVal val="visible"/>
                                      </p:to>
                                    </p:set>
                                    <p:animEffect transition="in" filter="fade">
                                      <p:cBhvr>
                                        <p:cTn id="25" dur="500"/>
                                        <p:tgtEl>
                                          <p:spTgt spid="23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40"/>
                                        </p:tgtEl>
                                        <p:attrNameLst>
                                          <p:attrName>style.visibility</p:attrName>
                                        </p:attrNameLst>
                                      </p:cBhvr>
                                      <p:to>
                                        <p:strVal val="visible"/>
                                      </p:to>
                                    </p:set>
                                    <p:animEffect transition="in" filter="fade">
                                      <p:cBhvr>
                                        <p:cTn id="28" dur="500"/>
                                        <p:tgtEl>
                                          <p:spTgt spid="240"/>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500"/>
                                        <p:tgtEl>
                                          <p:spTgt spid="5"/>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iterate type="lt">
                                    <p:tmAbs val="80"/>
                                  </p:iterate>
                                  <p:childTnLst>
                                    <p:set>
                                      <p:cBhvr>
                                        <p:cTn id="37" dur="1" fill="hold">
                                          <p:stCondLst>
                                            <p:cond delay="0"/>
                                          </p:stCondLst>
                                        </p:cTn>
                                        <p:tgtEl>
                                          <p:spTgt spid="242"/>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iterate type="lt">
                                    <p:tmAbs val="80"/>
                                  </p:iterate>
                                  <p:childTnLst>
                                    <p:set>
                                      <p:cBhvr>
                                        <p:cTn id="41" dur="1" fill="hold">
                                          <p:stCondLst>
                                            <p:cond delay="0"/>
                                          </p:stCondLst>
                                        </p:cTn>
                                        <p:tgtEl>
                                          <p:spTgt spid="283"/>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iterate type="lt">
                                    <p:tmAbs val="80"/>
                                  </p:iterate>
                                  <p:childTnLst>
                                    <p:set>
                                      <p:cBhvr>
                                        <p:cTn id="45" dur="1" fill="hold">
                                          <p:stCondLst>
                                            <p:cond delay="0"/>
                                          </p:stCondLst>
                                        </p:cTn>
                                        <p:tgtEl>
                                          <p:spTgt spid="374"/>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26" presetClass="emph" presetSubtype="0" fill="hold" nodeType="clickEffect">
                                  <p:stCondLst>
                                    <p:cond delay="0"/>
                                  </p:stCondLst>
                                  <p:childTnLst>
                                    <p:animEffect transition="out" filter="fade">
                                      <p:cBhvr>
                                        <p:cTn id="49" dur="500" tmFilter="0, 0; .2, .5; .8, .5; 1, 0"/>
                                        <p:tgtEl>
                                          <p:spTgt spid="73"/>
                                        </p:tgtEl>
                                      </p:cBhvr>
                                    </p:animEffect>
                                    <p:animScale>
                                      <p:cBhvr>
                                        <p:cTn id="50" dur="250" autoRev="1" fill="hold"/>
                                        <p:tgtEl>
                                          <p:spTgt spid="73"/>
                                        </p:tgtEl>
                                      </p:cBhvr>
                                      <p:by x="105000" y="105000"/>
                                    </p:animScale>
                                  </p:childTnLst>
                                </p:cTn>
                              </p:par>
                            </p:childTnLst>
                          </p:cTn>
                        </p:par>
                      </p:childTnLst>
                    </p:cTn>
                  </p:par>
                  <p:par>
                    <p:cTn id="51" fill="hold">
                      <p:stCondLst>
                        <p:cond delay="indefinite"/>
                      </p:stCondLst>
                      <p:childTnLst>
                        <p:par>
                          <p:cTn id="52" fill="hold">
                            <p:stCondLst>
                              <p:cond delay="0"/>
                            </p:stCondLst>
                            <p:childTnLst>
                              <p:par>
                                <p:cTn id="53" presetID="26" presetClass="emph" presetSubtype="0" fill="hold" nodeType="clickEffect">
                                  <p:stCondLst>
                                    <p:cond delay="0"/>
                                  </p:stCondLst>
                                  <p:childTnLst>
                                    <p:animEffect transition="out" filter="fade">
                                      <p:cBhvr>
                                        <p:cTn id="54" dur="500" tmFilter="0, 0; .2, .5; .8, .5; 1, 0"/>
                                        <p:tgtEl>
                                          <p:spTgt spid="377"/>
                                        </p:tgtEl>
                                      </p:cBhvr>
                                    </p:animEffect>
                                    <p:animScale>
                                      <p:cBhvr>
                                        <p:cTn id="55" dur="250" autoRev="1" fill="hold"/>
                                        <p:tgtEl>
                                          <p:spTgt spid="377"/>
                                        </p:tgtEl>
                                      </p:cBhvr>
                                      <p:by x="105000" y="105000"/>
                                    </p:animScale>
                                  </p:childTnLst>
                                </p:cTn>
                              </p:par>
                            </p:childTnLst>
                          </p:cTn>
                        </p:par>
                      </p:childTnLst>
                    </p:cTn>
                  </p:par>
                  <p:par>
                    <p:cTn id="56" fill="hold">
                      <p:stCondLst>
                        <p:cond delay="indefinite"/>
                      </p:stCondLst>
                      <p:childTnLst>
                        <p:par>
                          <p:cTn id="57" fill="hold">
                            <p:stCondLst>
                              <p:cond delay="0"/>
                            </p:stCondLst>
                            <p:childTnLst>
                              <p:par>
                                <p:cTn id="58" presetID="26" presetClass="emph" presetSubtype="0" fill="hold" grpId="1" nodeType="clickEffect">
                                  <p:stCondLst>
                                    <p:cond delay="0"/>
                                  </p:stCondLst>
                                  <p:childTnLst>
                                    <p:animEffect transition="out" filter="fade">
                                      <p:cBhvr>
                                        <p:cTn id="59" dur="500" tmFilter="0, 0; .2, .5; .8, .5; 1, 0"/>
                                        <p:tgtEl>
                                          <p:spTgt spid="233"/>
                                        </p:tgtEl>
                                      </p:cBhvr>
                                    </p:animEffect>
                                    <p:animScale>
                                      <p:cBhvr>
                                        <p:cTn id="60" dur="250" autoRev="1" fill="hold"/>
                                        <p:tgtEl>
                                          <p:spTgt spid="233"/>
                                        </p:tgtEl>
                                      </p:cBhvr>
                                      <p:by x="105000" y="105000"/>
                                    </p:animScale>
                                  </p:childTnLst>
                                </p:cTn>
                              </p:par>
                            </p:childTnLst>
                          </p:cTn>
                        </p:par>
                      </p:childTnLst>
                    </p:cTn>
                  </p:par>
                  <p:par>
                    <p:cTn id="61" fill="hold">
                      <p:stCondLst>
                        <p:cond delay="indefinite"/>
                      </p:stCondLst>
                      <p:childTnLst>
                        <p:par>
                          <p:cTn id="62" fill="hold">
                            <p:stCondLst>
                              <p:cond delay="0"/>
                            </p:stCondLst>
                            <p:childTnLst>
                              <p:par>
                                <p:cTn id="63" presetID="26" presetClass="emph" presetSubtype="0" fill="hold" grpId="1" nodeType="clickEffect">
                                  <p:stCondLst>
                                    <p:cond delay="0"/>
                                  </p:stCondLst>
                                  <p:childTnLst>
                                    <p:animEffect transition="out" filter="fade">
                                      <p:cBhvr>
                                        <p:cTn id="64" dur="500" tmFilter="0, 0; .2, .5; .8, .5; 1, 0"/>
                                        <p:tgtEl>
                                          <p:spTgt spid="238"/>
                                        </p:tgtEl>
                                      </p:cBhvr>
                                    </p:animEffect>
                                    <p:animScale>
                                      <p:cBhvr>
                                        <p:cTn id="65" dur="250" autoRev="1" fill="hold"/>
                                        <p:tgtEl>
                                          <p:spTgt spid="238"/>
                                        </p:tgtEl>
                                      </p:cBhvr>
                                      <p:by x="105000" y="105000"/>
                                    </p:animScale>
                                  </p:childTnLst>
                                </p:cTn>
                              </p:par>
                            </p:childTnLst>
                          </p:cTn>
                        </p:par>
                      </p:childTnLst>
                    </p:cTn>
                  </p:par>
                  <p:par>
                    <p:cTn id="66" fill="hold">
                      <p:stCondLst>
                        <p:cond delay="indefinite"/>
                      </p:stCondLst>
                      <p:childTnLst>
                        <p:par>
                          <p:cTn id="67" fill="hold">
                            <p:stCondLst>
                              <p:cond delay="0"/>
                            </p:stCondLst>
                            <p:childTnLst>
                              <p:par>
                                <p:cTn id="68" presetID="26" presetClass="emph" presetSubtype="0" fill="hold" grpId="1" nodeType="clickEffect">
                                  <p:stCondLst>
                                    <p:cond delay="0"/>
                                  </p:stCondLst>
                                  <p:childTnLst>
                                    <p:animEffect transition="out" filter="fade">
                                      <p:cBhvr>
                                        <p:cTn id="69" dur="500" tmFilter="0, 0; .2, .5; .8, .5; 1, 0"/>
                                        <p:tgtEl>
                                          <p:spTgt spid="237"/>
                                        </p:tgtEl>
                                      </p:cBhvr>
                                    </p:animEffect>
                                    <p:animScale>
                                      <p:cBhvr>
                                        <p:cTn id="70" dur="250" autoRev="1" fill="hold"/>
                                        <p:tgtEl>
                                          <p:spTgt spid="237"/>
                                        </p:tgtEl>
                                      </p:cBhvr>
                                      <p:by x="105000" y="105000"/>
                                    </p:animScale>
                                  </p:childTnLst>
                                </p:cTn>
                              </p:par>
                            </p:childTnLst>
                          </p:cTn>
                        </p:par>
                      </p:childTnLst>
                    </p:cTn>
                  </p:par>
                  <p:par>
                    <p:cTn id="71" fill="hold">
                      <p:stCondLst>
                        <p:cond delay="indefinite"/>
                      </p:stCondLst>
                      <p:childTnLst>
                        <p:par>
                          <p:cTn id="72" fill="hold">
                            <p:stCondLst>
                              <p:cond delay="0"/>
                            </p:stCondLst>
                            <p:childTnLst>
                              <p:par>
                                <p:cTn id="73" presetID="26" presetClass="emph" presetSubtype="0" fill="hold" grpId="1" nodeType="clickEffect">
                                  <p:stCondLst>
                                    <p:cond delay="0"/>
                                  </p:stCondLst>
                                  <p:childTnLst>
                                    <p:animEffect transition="out" filter="fade">
                                      <p:cBhvr>
                                        <p:cTn id="74" dur="500" tmFilter="0, 0; .2, .5; .8, .5; 1, 0"/>
                                        <p:tgtEl>
                                          <p:spTgt spid="232"/>
                                        </p:tgtEl>
                                      </p:cBhvr>
                                    </p:animEffect>
                                    <p:animScale>
                                      <p:cBhvr>
                                        <p:cTn id="75" dur="250" autoRev="1" fill="hold"/>
                                        <p:tgtEl>
                                          <p:spTgt spid="232"/>
                                        </p:tgtEl>
                                      </p:cBhvr>
                                      <p:by x="105000" y="105000"/>
                                    </p:animScale>
                                  </p:childTnLst>
                                </p:cTn>
                              </p:par>
                            </p:childTnLst>
                          </p:cTn>
                        </p:par>
                      </p:childTnLst>
                    </p:cTn>
                  </p:par>
                  <p:par>
                    <p:cTn id="76" fill="hold">
                      <p:stCondLst>
                        <p:cond delay="indefinite"/>
                      </p:stCondLst>
                      <p:childTnLst>
                        <p:par>
                          <p:cTn id="77" fill="hold">
                            <p:stCondLst>
                              <p:cond delay="0"/>
                            </p:stCondLst>
                            <p:childTnLst>
                              <p:par>
                                <p:cTn id="78" presetID="26" presetClass="emph" presetSubtype="0" fill="hold" grpId="1" nodeType="clickEffect">
                                  <p:stCondLst>
                                    <p:cond delay="0"/>
                                  </p:stCondLst>
                                  <p:childTnLst>
                                    <p:animEffect transition="out" filter="fade">
                                      <p:cBhvr>
                                        <p:cTn id="79" dur="500" tmFilter="0, 0; .2, .5; .8, .5; 1, 0"/>
                                        <p:tgtEl>
                                          <p:spTgt spid="240"/>
                                        </p:tgtEl>
                                      </p:cBhvr>
                                    </p:animEffect>
                                    <p:animScale>
                                      <p:cBhvr>
                                        <p:cTn id="80" dur="250" autoRev="1" fill="hold"/>
                                        <p:tgtEl>
                                          <p:spTgt spid="240"/>
                                        </p:tgtEl>
                                      </p:cBhvr>
                                      <p:by x="105000" y="105000"/>
                                    </p:animScale>
                                  </p:childTnLst>
                                </p:cTn>
                              </p:par>
                            </p:childTnLst>
                          </p:cTn>
                        </p:par>
                      </p:childTnLst>
                    </p:cTn>
                  </p:par>
                  <p:par>
                    <p:cTn id="81" fill="hold">
                      <p:stCondLst>
                        <p:cond delay="indefinite"/>
                      </p:stCondLst>
                      <p:childTnLst>
                        <p:par>
                          <p:cTn id="82" fill="hold">
                            <p:stCondLst>
                              <p:cond delay="0"/>
                            </p:stCondLst>
                            <p:childTnLst>
                              <p:par>
                                <p:cTn id="83" presetID="26" presetClass="emph" presetSubtype="0" fill="hold" grpId="1" nodeType="clickEffect">
                                  <p:stCondLst>
                                    <p:cond delay="0"/>
                                  </p:stCondLst>
                                  <p:childTnLst>
                                    <p:animEffect transition="out" filter="fade">
                                      <p:cBhvr>
                                        <p:cTn id="84" dur="500" tmFilter="0, 0; .2, .5; .8, .5; 1, 0"/>
                                        <p:tgtEl>
                                          <p:spTgt spid="239"/>
                                        </p:tgtEl>
                                      </p:cBhvr>
                                    </p:animEffect>
                                    <p:animScale>
                                      <p:cBhvr>
                                        <p:cTn id="85" dur="250" autoRev="1" fill="hold"/>
                                        <p:tgtEl>
                                          <p:spTgt spid="239"/>
                                        </p:tgtEl>
                                      </p:cBhvr>
                                      <p:by x="105000" y="105000"/>
                                    </p:animScale>
                                  </p:childTnLst>
                                </p:cTn>
                              </p:par>
                              <p:par>
                                <p:cTn id="86" presetID="1" presetClass="entr" presetSubtype="0" fill="hold" grpId="0" nodeType="withEffect">
                                  <p:stCondLst>
                                    <p:cond delay="0"/>
                                  </p:stCondLst>
                                  <p:iterate type="lt">
                                    <p:tmAbs val="80"/>
                                  </p:iterate>
                                  <p:childTnLst>
                                    <p:set>
                                      <p:cBhvr>
                                        <p:cTn id="87" dur="1" fill="hold">
                                          <p:stCondLst>
                                            <p:cond delay="0"/>
                                          </p:stCondLst>
                                        </p:cTn>
                                        <p:tgtEl>
                                          <p:spTgt spid="284"/>
                                        </p:tgtEl>
                                        <p:attrNameLst>
                                          <p:attrName>style.visibility</p:attrName>
                                        </p:attrNameLst>
                                      </p:cBhvr>
                                      <p:to>
                                        <p:strVal val="visible"/>
                                      </p:to>
                                    </p:se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6"/>
                                        </p:tgtEl>
                                        <p:attrNameLst>
                                          <p:attrName>style.visibility</p:attrName>
                                        </p:attrNameLst>
                                      </p:cBhvr>
                                      <p:to>
                                        <p:strVal val="visible"/>
                                      </p:to>
                                    </p:set>
                                    <p:animEffect transition="in" filter="fade">
                                      <p:cBhvr>
                                        <p:cTn id="92" dur="500"/>
                                        <p:tgtEl>
                                          <p:spTgt spid="6"/>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nodeType="clickEffect">
                                  <p:stCondLst>
                                    <p:cond delay="0"/>
                                  </p:stCondLst>
                                  <p:childTnLst>
                                    <p:set>
                                      <p:cBhvr>
                                        <p:cTn id="96" dur="1" fill="hold">
                                          <p:stCondLst>
                                            <p:cond delay="0"/>
                                          </p:stCondLst>
                                        </p:cTn>
                                        <p:tgtEl>
                                          <p:spTgt spid="247"/>
                                        </p:tgtEl>
                                        <p:attrNameLst>
                                          <p:attrName>style.visibility</p:attrName>
                                        </p:attrNameLst>
                                      </p:cBhvr>
                                      <p:to>
                                        <p:strVal val="visible"/>
                                      </p:to>
                                    </p:set>
                                    <p:animEffect transition="in" filter="fade">
                                      <p:cBhvr>
                                        <p:cTn id="97" dur="500"/>
                                        <p:tgtEl>
                                          <p:spTgt spid="247"/>
                                        </p:tgtEl>
                                      </p:cBhvr>
                                    </p:animEffect>
                                  </p:childTnLst>
                                </p:cTn>
                              </p:par>
                              <p:par>
                                <p:cTn id="98" presetID="10" presetClass="entr" presetSubtype="0" fill="hold" nodeType="withEffect">
                                  <p:stCondLst>
                                    <p:cond delay="0"/>
                                  </p:stCondLst>
                                  <p:childTnLst>
                                    <p:set>
                                      <p:cBhvr>
                                        <p:cTn id="99" dur="1" fill="hold">
                                          <p:stCondLst>
                                            <p:cond delay="0"/>
                                          </p:stCondLst>
                                        </p:cTn>
                                        <p:tgtEl>
                                          <p:spTgt spid="186"/>
                                        </p:tgtEl>
                                        <p:attrNameLst>
                                          <p:attrName>style.visibility</p:attrName>
                                        </p:attrNameLst>
                                      </p:cBhvr>
                                      <p:to>
                                        <p:strVal val="visible"/>
                                      </p:to>
                                    </p:set>
                                    <p:animEffect transition="in" filter="fade">
                                      <p:cBhvr>
                                        <p:cTn id="100" dur="500"/>
                                        <p:tgtEl>
                                          <p:spTgt spid="186"/>
                                        </p:tgtEl>
                                      </p:cBhvr>
                                    </p:animEffect>
                                  </p:childTnLst>
                                </p:cTn>
                              </p:par>
                              <p:par>
                                <p:cTn id="101" presetID="10" presetClass="entr" presetSubtype="0" fill="hold" nodeType="withEffect">
                                  <p:stCondLst>
                                    <p:cond delay="0"/>
                                  </p:stCondLst>
                                  <p:childTnLst>
                                    <p:set>
                                      <p:cBhvr>
                                        <p:cTn id="102" dur="1" fill="hold">
                                          <p:stCondLst>
                                            <p:cond delay="0"/>
                                          </p:stCondLst>
                                        </p:cTn>
                                        <p:tgtEl>
                                          <p:spTgt spid="197"/>
                                        </p:tgtEl>
                                        <p:attrNameLst>
                                          <p:attrName>style.visibility</p:attrName>
                                        </p:attrNameLst>
                                      </p:cBhvr>
                                      <p:to>
                                        <p:strVal val="visible"/>
                                      </p:to>
                                    </p:set>
                                    <p:animEffect transition="in" filter="fade">
                                      <p:cBhvr>
                                        <p:cTn id="103" dur="500"/>
                                        <p:tgtEl>
                                          <p:spTgt spid="197"/>
                                        </p:tgtEl>
                                      </p:cBhvr>
                                    </p:animEffect>
                                  </p:childTnLst>
                                </p:cTn>
                              </p:par>
                              <p:par>
                                <p:cTn id="104" presetID="10" presetClass="entr" presetSubtype="0" fill="hold" nodeType="withEffect">
                                  <p:stCondLst>
                                    <p:cond delay="0"/>
                                  </p:stCondLst>
                                  <p:childTnLst>
                                    <p:set>
                                      <p:cBhvr>
                                        <p:cTn id="105" dur="1" fill="hold">
                                          <p:stCondLst>
                                            <p:cond delay="0"/>
                                          </p:stCondLst>
                                        </p:cTn>
                                        <p:tgtEl>
                                          <p:spTgt spid="208"/>
                                        </p:tgtEl>
                                        <p:attrNameLst>
                                          <p:attrName>style.visibility</p:attrName>
                                        </p:attrNameLst>
                                      </p:cBhvr>
                                      <p:to>
                                        <p:strVal val="visible"/>
                                      </p:to>
                                    </p:set>
                                    <p:animEffect transition="in" filter="fade">
                                      <p:cBhvr>
                                        <p:cTn id="106" dur="500"/>
                                        <p:tgtEl>
                                          <p:spTgt spid="208"/>
                                        </p:tgtEl>
                                      </p:cBhvr>
                                    </p:animEffect>
                                  </p:childTnLst>
                                </p:cTn>
                              </p:par>
                              <p:par>
                                <p:cTn id="107" presetID="10" presetClass="entr" presetSubtype="0" fill="hold" nodeType="withEffect">
                                  <p:stCondLst>
                                    <p:cond delay="0"/>
                                  </p:stCondLst>
                                  <p:childTnLst>
                                    <p:set>
                                      <p:cBhvr>
                                        <p:cTn id="108" dur="1" fill="hold">
                                          <p:stCondLst>
                                            <p:cond delay="0"/>
                                          </p:stCondLst>
                                        </p:cTn>
                                        <p:tgtEl>
                                          <p:spTgt spid="230"/>
                                        </p:tgtEl>
                                        <p:attrNameLst>
                                          <p:attrName>style.visibility</p:attrName>
                                        </p:attrNameLst>
                                      </p:cBhvr>
                                      <p:to>
                                        <p:strVal val="visible"/>
                                      </p:to>
                                    </p:set>
                                    <p:animEffect transition="in" filter="fade">
                                      <p:cBhvr>
                                        <p:cTn id="109" dur="500"/>
                                        <p:tgtEl>
                                          <p:spTgt spid="230"/>
                                        </p:tgtEl>
                                      </p:cBhvr>
                                    </p:animEffect>
                                  </p:childTnLst>
                                </p:cTn>
                              </p:par>
                              <p:par>
                                <p:cTn id="110" presetID="10" presetClass="entr" presetSubtype="0" fill="hold" nodeType="withEffect">
                                  <p:stCondLst>
                                    <p:cond delay="0"/>
                                  </p:stCondLst>
                                  <p:childTnLst>
                                    <p:set>
                                      <p:cBhvr>
                                        <p:cTn id="111" dur="1" fill="hold">
                                          <p:stCondLst>
                                            <p:cond delay="0"/>
                                          </p:stCondLst>
                                        </p:cTn>
                                        <p:tgtEl>
                                          <p:spTgt spid="290"/>
                                        </p:tgtEl>
                                        <p:attrNameLst>
                                          <p:attrName>style.visibility</p:attrName>
                                        </p:attrNameLst>
                                      </p:cBhvr>
                                      <p:to>
                                        <p:strVal val="visible"/>
                                      </p:to>
                                    </p:set>
                                    <p:animEffect transition="in" filter="fade">
                                      <p:cBhvr>
                                        <p:cTn id="112" dur="500"/>
                                        <p:tgtEl>
                                          <p:spTgt spid="290"/>
                                        </p:tgtEl>
                                      </p:cBhvr>
                                    </p:animEffect>
                                  </p:childTnLst>
                                </p:cTn>
                              </p:par>
                              <p:par>
                                <p:cTn id="113" presetID="10" presetClass="entr" presetSubtype="0" fill="hold" nodeType="withEffect">
                                  <p:stCondLst>
                                    <p:cond delay="0"/>
                                  </p:stCondLst>
                                  <p:childTnLst>
                                    <p:set>
                                      <p:cBhvr>
                                        <p:cTn id="114" dur="1" fill="hold">
                                          <p:stCondLst>
                                            <p:cond delay="0"/>
                                          </p:stCondLst>
                                        </p:cTn>
                                        <p:tgtEl>
                                          <p:spTgt spid="301"/>
                                        </p:tgtEl>
                                        <p:attrNameLst>
                                          <p:attrName>style.visibility</p:attrName>
                                        </p:attrNameLst>
                                      </p:cBhvr>
                                      <p:to>
                                        <p:strVal val="visible"/>
                                      </p:to>
                                    </p:set>
                                    <p:animEffect transition="in" filter="fade">
                                      <p:cBhvr>
                                        <p:cTn id="115" dur="500"/>
                                        <p:tgtEl>
                                          <p:spTgt spid="301"/>
                                        </p:tgtEl>
                                      </p:cBhvr>
                                    </p:animEffect>
                                  </p:childTnLst>
                                </p:cTn>
                              </p:par>
                              <p:par>
                                <p:cTn id="116" presetID="10" presetClass="entr" presetSubtype="0" fill="hold" nodeType="withEffect">
                                  <p:stCondLst>
                                    <p:cond delay="0"/>
                                  </p:stCondLst>
                                  <p:childTnLst>
                                    <p:set>
                                      <p:cBhvr>
                                        <p:cTn id="117" dur="1" fill="hold">
                                          <p:stCondLst>
                                            <p:cond delay="0"/>
                                          </p:stCondLst>
                                        </p:cTn>
                                        <p:tgtEl>
                                          <p:spTgt spid="312"/>
                                        </p:tgtEl>
                                        <p:attrNameLst>
                                          <p:attrName>style.visibility</p:attrName>
                                        </p:attrNameLst>
                                      </p:cBhvr>
                                      <p:to>
                                        <p:strVal val="visible"/>
                                      </p:to>
                                    </p:set>
                                    <p:animEffect transition="in" filter="fade">
                                      <p:cBhvr>
                                        <p:cTn id="118" dur="500"/>
                                        <p:tgtEl>
                                          <p:spTgt spid="312"/>
                                        </p:tgtEl>
                                      </p:cBhvr>
                                    </p:animEffect>
                                  </p:childTnLst>
                                </p:cTn>
                              </p:par>
                              <p:par>
                                <p:cTn id="119" presetID="10" presetClass="entr" presetSubtype="0" fill="hold" nodeType="withEffect">
                                  <p:stCondLst>
                                    <p:cond delay="0"/>
                                  </p:stCondLst>
                                  <p:childTnLst>
                                    <p:set>
                                      <p:cBhvr>
                                        <p:cTn id="120" dur="1" fill="hold">
                                          <p:stCondLst>
                                            <p:cond delay="0"/>
                                          </p:stCondLst>
                                        </p:cTn>
                                        <p:tgtEl>
                                          <p:spTgt spid="323"/>
                                        </p:tgtEl>
                                        <p:attrNameLst>
                                          <p:attrName>style.visibility</p:attrName>
                                        </p:attrNameLst>
                                      </p:cBhvr>
                                      <p:to>
                                        <p:strVal val="visible"/>
                                      </p:to>
                                    </p:set>
                                    <p:animEffect transition="in" filter="fade">
                                      <p:cBhvr>
                                        <p:cTn id="121" dur="500"/>
                                        <p:tgtEl>
                                          <p:spTgt spid="323"/>
                                        </p:tgtEl>
                                      </p:cBhvr>
                                    </p:animEffect>
                                  </p:childTnLst>
                                </p:cTn>
                              </p:par>
                              <p:par>
                                <p:cTn id="122" presetID="10" presetClass="entr" presetSubtype="0" fill="hold" nodeType="withEffect">
                                  <p:stCondLst>
                                    <p:cond delay="0"/>
                                  </p:stCondLst>
                                  <p:childTnLst>
                                    <p:set>
                                      <p:cBhvr>
                                        <p:cTn id="123" dur="1" fill="hold">
                                          <p:stCondLst>
                                            <p:cond delay="0"/>
                                          </p:stCondLst>
                                        </p:cTn>
                                        <p:tgtEl>
                                          <p:spTgt spid="334"/>
                                        </p:tgtEl>
                                        <p:attrNameLst>
                                          <p:attrName>style.visibility</p:attrName>
                                        </p:attrNameLst>
                                      </p:cBhvr>
                                      <p:to>
                                        <p:strVal val="visible"/>
                                      </p:to>
                                    </p:set>
                                    <p:animEffect transition="in" filter="fade">
                                      <p:cBhvr>
                                        <p:cTn id="124" dur="500"/>
                                        <p:tgtEl>
                                          <p:spTgt spid="334"/>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611"/>
                                        </p:tgtEl>
                                        <p:attrNameLst>
                                          <p:attrName>style.visibility</p:attrName>
                                        </p:attrNameLst>
                                      </p:cBhvr>
                                      <p:to>
                                        <p:strVal val="visible"/>
                                      </p:to>
                                    </p:set>
                                    <p:animEffect transition="in" filter="fade">
                                      <p:cBhvr>
                                        <p:cTn id="127" dur="500"/>
                                        <p:tgtEl>
                                          <p:spTgt spid="611"/>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612"/>
                                        </p:tgtEl>
                                        <p:attrNameLst>
                                          <p:attrName>style.visibility</p:attrName>
                                        </p:attrNameLst>
                                      </p:cBhvr>
                                      <p:to>
                                        <p:strVal val="visible"/>
                                      </p:to>
                                    </p:set>
                                    <p:animEffect transition="in" filter="fade">
                                      <p:cBhvr>
                                        <p:cTn id="130" dur="500"/>
                                        <p:tgtEl>
                                          <p:spTgt spid="612"/>
                                        </p:tgtEl>
                                      </p:cBhvr>
                                    </p:animEffect>
                                  </p:childTnLst>
                                </p:cTn>
                              </p:par>
                            </p:childTnLst>
                          </p:cTn>
                        </p:par>
                      </p:childTnLst>
                    </p:cTn>
                  </p:par>
                  <p:par>
                    <p:cTn id="131" fill="hold">
                      <p:stCondLst>
                        <p:cond delay="indefinite"/>
                      </p:stCondLst>
                      <p:childTnLst>
                        <p:par>
                          <p:cTn id="132" fill="hold">
                            <p:stCondLst>
                              <p:cond delay="0"/>
                            </p:stCondLst>
                            <p:childTnLst>
                              <p:par>
                                <p:cTn id="133" presetID="10" presetClass="entr" presetSubtype="0" fill="hold" nodeType="clickEffect">
                                  <p:stCondLst>
                                    <p:cond delay="0"/>
                                  </p:stCondLst>
                                  <p:childTnLst>
                                    <p:set>
                                      <p:cBhvr>
                                        <p:cTn id="134" dur="1" fill="hold">
                                          <p:stCondLst>
                                            <p:cond delay="0"/>
                                          </p:stCondLst>
                                        </p:cTn>
                                        <p:tgtEl>
                                          <p:spTgt spid="496"/>
                                        </p:tgtEl>
                                        <p:attrNameLst>
                                          <p:attrName>style.visibility</p:attrName>
                                        </p:attrNameLst>
                                      </p:cBhvr>
                                      <p:to>
                                        <p:strVal val="visible"/>
                                      </p:to>
                                    </p:set>
                                    <p:animEffect transition="in" filter="fade">
                                      <p:cBhvr>
                                        <p:cTn id="135" dur="500"/>
                                        <p:tgtEl>
                                          <p:spTgt spid="496"/>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490"/>
                                        </p:tgtEl>
                                        <p:attrNameLst>
                                          <p:attrName>style.visibility</p:attrName>
                                        </p:attrNameLst>
                                      </p:cBhvr>
                                      <p:to>
                                        <p:strVal val="visible"/>
                                      </p:to>
                                    </p:set>
                                    <p:animEffect transition="in" filter="fade">
                                      <p:cBhvr>
                                        <p:cTn id="138" dur="500"/>
                                        <p:tgtEl>
                                          <p:spTgt spid="490"/>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491"/>
                                        </p:tgtEl>
                                        <p:attrNameLst>
                                          <p:attrName>style.visibility</p:attrName>
                                        </p:attrNameLst>
                                      </p:cBhvr>
                                      <p:to>
                                        <p:strVal val="visible"/>
                                      </p:to>
                                    </p:set>
                                    <p:animEffect transition="in" filter="fade">
                                      <p:cBhvr>
                                        <p:cTn id="141" dur="500"/>
                                        <p:tgtEl>
                                          <p:spTgt spid="491"/>
                                        </p:tgtEl>
                                      </p:cBhvr>
                                    </p:animEffect>
                                  </p:childTnLst>
                                </p:cTn>
                              </p:par>
                              <p:par>
                                <p:cTn id="142" presetID="10" presetClass="entr" presetSubtype="0" fill="hold" grpId="0" nodeType="withEffect">
                                  <p:stCondLst>
                                    <p:cond delay="0"/>
                                  </p:stCondLst>
                                  <p:childTnLst>
                                    <p:set>
                                      <p:cBhvr>
                                        <p:cTn id="143" dur="1" fill="hold">
                                          <p:stCondLst>
                                            <p:cond delay="0"/>
                                          </p:stCondLst>
                                        </p:cTn>
                                        <p:tgtEl>
                                          <p:spTgt spid="492"/>
                                        </p:tgtEl>
                                        <p:attrNameLst>
                                          <p:attrName>style.visibility</p:attrName>
                                        </p:attrNameLst>
                                      </p:cBhvr>
                                      <p:to>
                                        <p:strVal val="visible"/>
                                      </p:to>
                                    </p:set>
                                    <p:animEffect transition="in" filter="fade">
                                      <p:cBhvr>
                                        <p:cTn id="144" dur="500"/>
                                        <p:tgtEl>
                                          <p:spTgt spid="492"/>
                                        </p:tgtEl>
                                      </p:cBhvr>
                                    </p:animEffect>
                                  </p:childTnLst>
                                </p:cTn>
                              </p:par>
                              <p:par>
                                <p:cTn id="145" presetID="10" presetClass="entr" presetSubtype="0" fill="hold" grpId="0" nodeType="withEffect">
                                  <p:stCondLst>
                                    <p:cond delay="0"/>
                                  </p:stCondLst>
                                  <p:childTnLst>
                                    <p:set>
                                      <p:cBhvr>
                                        <p:cTn id="146" dur="1" fill="hold">
                                          <p:stCondLst>
                                            <p:cond delay="0"/>
                                          </p:stCondLst>
                                        </p:cTn>
                                        <p:tgtEl>
                                          <p:spTgt spid="493"/>
                                        </p:tgtEl>
                                        <p:attrNameLst>
                                          <p:attrName>style.visibility</p:attrName>
                                        </p:attrNameLst>
                                      </p:cBhvr>
                                      <p:to>
                                        <p:strVal val="visible"/>
                                      </p:to>
                                    </p:set>
                                    <p:animEffect transition="in" filter="fade">
                                      <p:cBhvr>
                                        <p:cTn id="147" dur="500"/>
                                        <p:tgtEl>
                                          <p:spTgt spid="493"/>
                                        </p:tgtEl>
                                      </p:cBhvr>
                                    </p:animEffect>
                                  </p:childTnLst>
                                </p:cTn>
                              </p:par>
                              <p:par>
                                <p:cTn id="148" presetID="10" presetClass="entr" presetSubtype="0" fill="hold" grpId="0" nodeType="withEffect">
                                  <p:stCondLst>
                                    <p:cond delay="0"/>
                                  </p:stCondLst>
                                  <p:childTnLst>
                                    <p:set>
                                      <p:cBhvr>
                                        <p:cTn id="149" dur="1" fill="hold">
                                          <p:stCondLst>
                                            <p:cond delay="0"/>
                                          </p:stCondLst>
                                        </p:cTn>
                                        <p:tgtEl>
                                          <p:spTgt spid="494"/>
                                        </p:tgtEl>
                                        <p:attrNameLst>
                                          <p:attrName>style.visibility</p:attrName>
                                        </p:attrNameLst>
                                      </p:cBhvr>
                                      <p:to>
                                        <p:strVal val="visible"/>
                                      </p:to>
                                    </p:set>
                                    <p:animEffect transition="in" filter="fade">
                                      <p:cBhvr>
                                        <p:cTn id="150" dur="500"/>
                                        <p:tgtEl>
                                          <p:spTgt spid="494"/>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495"/>
                                        </p:tgtEl>
                                        <p:attrNameLst>
                                          <p:attrName>style.visibility</p:attrName>
                                        </p:attrNameLst>
                                      </p:cBhvr>
                                      <p:to>
                                        <p:strVal val="visible"/>
                                      </p:to>
                                    </p:set>
                                    <p:animEffect transition="in" filter="fade">
                                      <p:cBhvr>
                                        <p:cTn id="153" dur="500"/>
                                        <p:tgtEl>
                                          <p:spTgt spid="495"/>
                                        </p:tgtEl>
                                      </p:cBhvr>
                                    </p:animEffect>
                                  </p:childTnLst>
                                </p:cTn>
                              </p:par>
                              <p:par>
                                <p:cTn id="154" presetID="10" presetClass="entr" presetSubtype="0" fill="hold" nodeType="withEffect">
                                  <p:stCondLst>
                                    <p:cond delay="0"/>
                                  </p:stCondLst>
                                  <p:childTnLst>
                                    <p:set>
                                      <p:cBhvr>
                                        <p:cTn id="155" dur="1" fill="hold">
                                          <p:stCondLst>
                                            <p:cond delay="0"/>
                                          </p:stCondLst>
                                        </p:cTn>
                                        <p:tgtEl>
                                          <p:spTgt spid="367"/>
                                        </p:tgtEl>
                                        <p:attrNameLst>
                                          <p:attrName>style.visibility</p:attrName>
                                        </p:attrNameLst>
                                      </p:cBhvr>
                                      <p:to>
                                        <p:strVal val="visible"/>
                                      </p:to>
                                    </p:set>
                                    <p:animEffect transition="in" filter="fade">
                                      <p:cBhvr>
                                        <p:cTn id="156" dur="500"/>
                                        <p:tgtEl>
                                          <p:spTgt spid="367"/>
                                        </p:tgtEl>
                                      </p:cBhvr>
                                    </p:animEffect>
                                  </p:childTnLst>
                                </p:cTn>
                              </p:par>
                            </p:childTnLst>
                          </p:cTn>
                        </p:par>
                      </p:childTnLst>
                    </p:cTn>
                  </p:par>
                  <p:par>
                    <p:cTn id="157" fill="hold">
                      <p:stCondLst>
                        <p:cond delay="indefinite"/>
                      </p:stCondLst>
                      <p:childTnLst>
                        <p:par>
                          <p:cTn id="158" fill="hold">
                            <p:stCondLst>
                              <p:cond delay="0"/>
                            </p:stCondLst>
                            <p:childTnLst>
                              <p:par>
                                <p:cTn id="159" presetID="1" presetClass="entr" presetSubtype="0" fill="hold" grpId="0" nodeType="clickEffect">
                                  <p:stCondLst>
                                    <p:cond delay="0"/>
                                  </p:stCondLst>
                                  <p:iterate type="lt">
                                    <p:tmAbs val="80"/>
                                  </p:iterate>
                                  <p:childTnLst>
                                    <p:set>
                                      <p:cBhvr>
                                        <p:cTn id="160" dur="1" fill="hold">
                                          <p:stCondLst>
                                            <p:cond delay="0"/>
                                          </p:stCondLst>
                                        </p:cTn>
                                        <p:tgtEl>
                                          <p:spTgt spid="609"/>
                                        </p:tgtEl>
                                        <p:attrNameLst>
                                          <p:attrName>style.visibility</p:attrName>
                                        </p:attrNameLst>
                                      </p:cBhvr>
                                      <p:to>
                                        <p:strVal val="visible"/>
                                      </p:to>
                                    </p:set>
                                  </p:childTnLst>
                                </p:cTn>
                              </p:par>
                            </p:childTnLst>
                          </p:cTn>
                        </p:par>
                      </p:childTnLst>
                    </p:cTn>
                  </p:par>
                  <p:par>
                    <p:cTn id="161" fill="hold">
                      <p:stCondLst>
                        <p:cond delay="indefinite"/>
                      </p:stCondLst>
                      <p:childTnLst>
                        <p:par>
                          <p:cTn id="162" fill="hold">
                            <p:stCondLst>
                              <p:cond delay="0"/>
                            </p:stCondLst>
                            <p:childTnLst>
                              <p:par>
                                <p:cTn id="163" presetID="1" presetClass="entr" presetSubtype="0" fill="hold" grpId="0" nodeType="clickEffect">
                                  <p:stCondLst>
                                    <p:cond delay="0"/>
                                  </p:stCondLst>
                                  <p:iterate type="lt">
                                    <p:tmAbs val="80"/>
                                  </p:iterate>
                                  <p:childTnLst>
                                    <p:set>
                                      <p:cBhvr>
                                        <p:cTn id="164" dur="1" fill="hold">
                                          <p:stCondLst>
                                            <p:cond delay="0"/>
                                          </p:stCondLst>
                                        </p:cTn>
                                        <p:tgtEl>
                                          <p:spTgt spid="286"/>
                                        </p:tgtEl>
                                        <p:attrNameLst>
                                          <p:attrName>style.visibility</p:attrName>
                                        </p:attrNameLst>
                                      </p:cBhvr>
                                      <p:to>
                                        <p:strVal val="visible"/>
                                      </p:to>
                                    </p:set>
                                  </p:childTnLst>
                                </p:cTn>
                              </p:par>
                            </p:childTnLst>
                          </p:cTn>
                        </p:par>
                      </p:childTnLst>
                    </p:cTn>
                  </p:par>
                  <p:par>
                    <p:cTn id="165" fill="hold">
                      <p:stCondLst>
                        <p:cond delay="indefinite"/>
                      </p:stCondLst>
                      <p:childTnLst>
                        <p:par>
                          <p:cTn id="166" fill="hold">
                            <p:stCondLst>
                              <p:cond delay="0"/>
                            </p:stCondLst>
                            <p:childTnLst>
                              <p:par>
                                <p:cTn id="167" presetID="1" presetClass="entr" presetSubtype="0" fill="hold" grpId="0" nodeType="clickEffect">
                                  <p:stCondLst>
                                    <p:cond delay="0"/>
                                  </p:stCondLst>
                                  <p:iterate type="lt">
                                    <p:tmAbs val="80"/>
                                  </p:iterate>
                                  <p:childTnLst>
                                    <p:set>
                                      <p:cBhvr>
                                        <p:cTn id="168" dur="1" fill="hold">
                                          <p:stCondLst>
                                            <p:cond delay="0"/>
                                          </p:stCondLst>
                                        </p:cTn>
                                        <p:tgtEl>
                                          <p:spTgt spid="610"/>
                                        </p:tgtEl>
                                        <p:attrNameLst>
                                          <p:attrName>style.visibility</p:attrName>
                                        </p:attrNameLst>
                                      </p:cBhvr>
                                      <p:to>
                                        <p:strVal val="visible"/>
                                      </p:to>
                                    </p:set>
                                  </p:childTnLst>
                                </p:cTn>
                              </p:par>
                            </p:childTnLst>
                          </p:cTn>
                        </p:par>
                      </p:childTnLst>
                    </p:cTn>
                  </p:par>
                  <p:par>
                    <p:cTn id="169" fill="hold">
                      <p:stCondLst>
                        <p:cond delay="indefinite"/>
                      </p:stCondLst>
                      <p:childTnLst>
                        <p:par>
                          <p:cTn id="170" fill="hold">
                            <p:stCondLst>
                              <p:cond delay="0"/>
                            </p:stCondLst>
                            <p:childTnLst>
                              <p:par>
                                <p:cTn id="171" presetID="26" presetClass="emph" presetSubtype="0" fill="hold" nodeType="clickEffect">
                                  <p:stCondLst>
                                    <p:cond delay="0"/>
                                  </p:stCondLst>
                                  <p:childTnLst>
                                    <p:animEffect transition="out" filter="fade">
                                      <p:cBhvr>
                                        <p:cTn id="172" dur="500" tmFilter="0, 0; .2, .5; .8, .5; 1, 0"/>
                                        <p:tgtEl>
                                          <p:spTgt spid="496"/>
                                        </p:tgtEl>
                                      </p:cBhvr>
                                    </p:animEffect>
                                    <p:animScale>
                                      <p:cBhvr>
                                        <p:cTn id="173" dur="250" autoRev="1" fill="hold"/>
                                        <p:tgtEl>
                                          <p:spTgt spid="496"/>
                                        </p:tgtEl>
                                      </p:cBhvr>
                                      <p:by x="105000" y="105000"/>
                                    </p:animScale>
                                  </p:childTnLst>
                                </p:cTn>
                              </p:par>
                            </p:childTnLst>
                          </p:cTn>
                        </p:par>
                      </p:childTnLst>
                    </p:cTn>
                  </p:par>
                  <p:par>
                    <p:cTn id="174" fill="hold">
                      <p:stCondLst>
                        <p:cond delay="indefinite"/>
                      </p:stCondLst>
                      <p:childTnLst>
                        <p:par>
                          <p:cTn id="175" fill="hold">
                            <p:stCondLst>
                              <p:cond delay="0"/>
                            </p:stCondLst>
                            <p:childTnLst>
                              <p:par>
                                <p:cTn id="176" presetID="26" presetClass="emph" presetSubtype="0" fill="hold" nodeType="clickEffect">
                                  <p:stCondLst>
                                    <p:cond delay="0"/>
                                  </p:stCondLst>
                                  <p:childTnLst>
                                    <p:animEffect transition="out" filter="fade">
                                      <p:cBhvr>
                                        <p:cTn id="177" dur="500" tmFilter="0, 0; .2, .5; .8, .5; 1, 0"/>
                                        <p:tgtEl>
                                          <p:spTgt spid="247"/>
                                        </p:tgtEl>
                                      </p:cBhvr>
                                    </p:animEffect>
                                    <p:animScale>
                                      <p:cBhvr>
                                        <p:cTn id="178" dur="250" autoRev="1" fill="hold"/>
                                        <p:tgtEl>
                                          <p:spTgt spid="247"/>
                                        </p:tgtEl>
                                      </p:cBhvr>
                                      <p:by x="105000" y="105000"/>
                                    </p:animScale>
                                  </p:childTnLst>
                                </p:cTn>
                              </p:par>
                            </p:childTnLst>
                          </p:cTn>
                        </p:par>
                      </p:childTnLst>
                    </p:cTn>
                  </p:par>
                  <p:par>
                    <p:cTn id="179" fill="hold">
                      <p:stCondLst>
                        <p:cond delay="indefinite"/>
                      </p:stCondLst>
                      <p:childTnLst>
                        <p:par>
                          <p:cTn id="180" fill="hold">
                            <p:stCondLst>
                              <p:cond delay="0"/>
                            </p:stCondLst>
                            <p:childTnLst>
                              <p:par>
                                <p:cTn id="181" presetID="26" presetClass="emph" presetSubtype="0" fill="hold" nodeType="clickEffect">
                                  <p:stCondLst>
                                    <p:cond delay="0"/>
                                  </p:stCondLst>
                                  <p:childTnLst>
                                    <p:animEffect transition="out" filter="fade">
                                      <p:cBhvr>
                                        <p:cTn id="182" dur="500" tmFilter="0, 0; .2, .5; .8, .5; 1, 0"/>
                                        <p:tgtEl>
                                          <p:spTgt spid="186"/>
                                        </p:tgtEl>
                                      </p:cBhvr>
                                    </p:animEffect>
                                    <p:animScale>
                                      <p:cBhvr>
                                        <p:cTn id="183" dur="250" autoRev="1" fill="hold"/>
                                        <p:tgtEl>
                                          <p:spTgt spid="186"/>
                                        </p:tgtEl>
                                      </p:cBhvr>
                                      <p:by x="105000" y="105000"/>
                                    </p:animScale>
                                  </p:childTnLst>
                                </p:cTn>
                              </p:par>
                            </p:childTnLst>
                          </p:cTn>
                        </p:par>
                      </p:childTnLst>
                    </p:cTn>
                  </p:par>
                  <p:par>
                    <p:cTn id="184" fill="hold">
                      <p:stCondLst>
                        <p:cond delay="indefinite"/>
                      </p:stCondLst>
                      <p:childTnLst>
                        <p:par>
                          <p:cTn id="185" fill="hold">
                            <p:stCondLst>
                              <p:cond delay="0"/>
                            </p:stCondLst>
                            <p:childTnLst>
                              <p:par>
                                <p:cTn id="186" presetID="26" presetClass="emph" presetSubtype="0" fill="hold" nodeType="clickEffect">
                                  <p:stCondLst>
                                    <p:cond delay="0"/>
                                  </p:stCondLst>
                                  <p:childTnLst>
                                    <p:animEffect transition="out" filter="fade">
                                      <p:cBhvr>
                                        <p:cTn id="187" dur="500" tmFilter="0, 0; .2, .5; .8, .5; 1, 0"/>
                                        <p:tgtEl>
                                          <p:spTgt spid="197"/>
                                        </p:tgtEl>
                                      </p:cBhvr>
                                    </p:animEffect>
                                    <p:animScale>
                                      <p:cBhvr>
                                        <p:cTn id="188" dur="250" autoRev="1" fill="hold"/>
                                        <p:tgtEl>
                                          <p:spTgt spid="197"/>
                                        </p:tgtEl>
                                      </p:cBhvr>
                                      <p:by x="105000" y="105000"/>
                                    </p:animScale>
                                  </p:childTnLst>
                                </p:cTn>
                              </p:par>
                            </p:childTnLst>
                          </p:cTn>
                        </p:par>
                      </p:childTnLst>
                    </p:cTn>
                  </p:par>
                  <p:par>
                    <p:cTn id="189" fill="hold">
                      <p:stCondLst>
                        <p:cond delay="indefinite"/>
                      </p:stCondLst>
                      <p:childTnLst>
                        <p:par>
                          <p:cTn id="190" fill="hold">
                            <p:stCondLst>
                              <p:cond delay="0"/>
                            </p:stCondLst>
                            <p:childTnLst>
                              <p:par>
                                <p:cTn id="191" presetID="26" presetClass="emph" presetSubtype="0" fill="hold" nodeType="clickEffect">
                                  <p:stCondLst>
                                    <p:cond delay="0"/>
                                  </p:stCondLst>
                                  <p:childTnLst>
                                    <p:animEffect transition="out" filter="fade">
                                      <p:cBhvr>
                                        <p:cTn id="192" dur="500" tmFilter="0, 0; .2, .5; .8, .5; 1, 0"/>
                                        <p:tgtEl>
                                          <p:spTgt spid="208"/>
                                        </p:tgtEl>
                                      </p:cBhvr>
                                    </p:animEffect>
                                    <p:animScale>
                                      <p:cBhvr>
                                        <p:cTn id="193" dur="250" autoRev="1" fill="hold"/>
                                        <p:tgtEl>
                                          <p:spTgt spid="208"/>
                                        </p:tgtEl>
                                      </p:cBhvr>
                                      <p:by x="105000" y="105000"/>
                                    </p:animScale>
                                  </p:childTnLst>
                                </p:cTn>
                              </p:par>
                            </p:childTnLst>
                          </p:cTn>
                        </p:par>
                      </p:childTnLst>
                    </p:cTn>
                  </p:par>
                  <p:par>
                    <p:cTn id="194" fill="hold">
                      <p:stCondLst>
                        <p:cond delay="indefinite"/>
                      </p:stCondLst>
                      <p:childTnLst>
                        <p:par>
                          <p:cTn id="195" fill="hold">
                            <p:stCondLst>
                              <p:cond delay="0"/>
                            </p:stCondLst>
                            <p:childTnLst>
                              <p:par>
                                <p:cTn id="196" presetID="26" presetClass="emph" presetSubtype="0" fill="hold" nodeType="clickEffect">
                                  <p:stCondLst>
                                    <p:cond delay="0"/>
                                  </p:stCondLst>
                                  <p:childTnLst>
                                    <p:animEffect transition="out" filter="fade">
                                      <p:cBhvr>
                                        <p:cTn id="197" dur="500" tmFilter="0, 0; .2, .5; .8, .5; 1, 0"/>
                                        <p:tgtEl>
                                          <p:spTgt spid="230"/>
                                        </p:tgtEl>
                                      </p:cBhvr>
                                    </p:animEffect>
                                    <p:animScale>
                                      <p:cBhvr>
                                        <p:cTn id="198" dur="250" autoRev="1" fill="hold"/>
                                        <p:tgtEl>
                                          <p:spTgt spid="230"/>
                                        </p:tgtEl>
                                      </p:cBhvr>
                                      <p:by x="105000" y="105000"/>
                                    </p:animScale>
                                  </p:childTnLst>
                                </p:cTn>
                              </p:par>
                            </p:childTnLst>
                          </p:cTn>
                        </p:par>
                      </p:childTnLst>
                    </p:cTn>
                  </p:par>
                  <p:par>
                    <p:cTn id="199" fill="hold">
                      <p:stCondLst>
                        <p:cond delay="indefinite"/>
                      </p:stCondLst>
                      <p:childTnLst>
                        <p:par>
                          <p:cTn id="200" fill="hold">
                            <p:stCondLst>
                              <p:cond delay="0"/>
                            </p:stCondLst>
                            <p:childTnLst>
                              <p:par>
                                <p:cTn id="201" presetID="26" presetClass="emph" presetSubtype="0" fill="hold" nodeType="clickEffect">
                                  <p:stCondLst>
                                    <p:cond delay="0"/>
                                  </p:stCondLst>
                                  <p:childTnLst>
                                    <p:animEffect transition="out" filter="fade">
                                      <p:cBhvr>
                                        <p:cTn id="202" dur="500" tmFilter="0, 0; .2, .5; .8, .5; 1, 0"/>
                                        <p:tgtEl>
                                          <p:spTgt spid="290"/>
                                        </p:tgtEl>
                                      </p:cBhvr>
                                    </p:animEffect>
                                    <p:animScale>
                                      <p:cBhvr>
                                        <p:cTn id="203" dur="250" autoRev="1" fill="hold"/>
                                        <p:tgtEl>
                                          <p:spTgt spid="290"/>
                                        </p:tgtEl>
                                      </p:cBhvr>
                                      <p:by x="105000" y="105000"/>
                                    </p:animScale>
                                  </p:childTnLst>
                                </p:cTn>
                              </p:par>
                            </p:childTnLst>
                          </p:cTn>
                        </p:par>
                      </p:childTnLst>
                    </p:cTn>
                  </p:par>
                  <p:par>
                    <p:cTn id="204" fill="hold">
                      <p:stCondLst>
                        <p:cond delay="indefinite"/>
                      </p:stCondLst>
                      <p:childTnLst>
                        <p:par>
                          <p:cTn id="205" fill="hold">
                            <p:stCondLst>
                              <p:cond delay="0"/>
                            </p:stCondLst>
                            <p:childTnLst>
                              <p:par>
                                <p:cTn id="206" presetID="26" presetClass="emph" presetSubtype="0" fill="hold" nodeType="clickEffect">
                                  <p:stCondLst>
                                    <p:cond delay="0"/>
                                  </p:stCondLst>
                                  <p:childTnLst>
                                    <p:animEffect transition="out" filter="fade">
                                      <p:cBhvr>
                                        <p:cTn id="207" dur="500" tmFilter="0, 0; .2, .5; .8, .5; 1, 0"/>
                                        <p:tgtEl>
                                          <p:spTgt spid="301"/>
                                        </p:tgtEl>
                                      </p:cBhvr>
                                    </p:animEffect>
                                    <p:animScale>
                                      <p:cBhvr>
                                        <p:cTn id="208" dur="250" autoRev="1" fill="hold"/>
                                        <p:tgtEl>
                                          <p:spTgt spid="301"/>
                                        </p:tgtEl>
                                      </p:cBhvr>
                                      <p:by x="105000" y="105000"/>
                                    </p:animScale>
                                  </p:childTnLst>
                                </p:cTn>
                              </p:par>
                            </p:childTnLst>
                          </p:cTn>
                        </p:par>
                      </p:childTnLst>
                    </p:cTn>
                  </p:par>
                  <p:par>
                    <p:cTn id="209" fill="hold">
                      <p:stCondLst>
                        <p:cond delay="indefinite"/>
                      </p:stCondLst>
                      <p:childTnLst>
                        <p:par>
                          <p:cTn id="210" fill="hold">
                            <p:stCondLst>
                              <p:cond delay="0"/>
                            </p:stCondLst>
                            <p:childTnLst>
                              <p:par>
                                <p:cTn id="211" presetID="26" presetClass="emph" presetSubtype="0" fill="hold" nodeType="clickEffect">
                                  <p:stCondLst>
                                    <p:cond delay="0"/>
                                  </p:stCondLst>
                                  <p:childTnLst>
                                    <p:animEffect transition="out" filter="fade">
                                      <p:cBhvr>
                                        <p:cTn id="212" dur="500" tmFilter="0, 0; .2, .5; .8, .5; 1, 0"/>
                                        <p:tgtEl>
                                          <p:spTgt spid="312"/>
                                        </p:tgtEl>
                                      </p:cBhvr>
                                    </p:animEffect>
                                    <p:animScale>
                                      <p:cBhvr>
                                        <p:cTn id="213" dur="250" autoRev="1" fill="hold"/>
                                        <p:tgtEl>
                                          <p:spTgt spid="312"/>
                                        </p:tgtEl>
                                      </p:cBhvr>
                                      <p:by x="105000" y="105000"/>
                                    </p:animScale>
                                  </p:childTnLst>
                                </p:cTn>
                              </p:par>
                            </p:childTnLst>
                          </p:cTn>
                        </p:par>
                      </p:childTnLst>
                    </p:cTn>
                  </p:par>
                  <p:par>
                    <p:cTn id="214" fill="hold">
                      <p:stCondLst>
                        <p:cond delay="indefinite"/>
                      </p:stCondLst>
                      <p:childTnLst>
                        <p:par>
                          <p:cTn id="215" fill="hold">
                            <p:stCondLst>
                              <p:cond delay="0"/>
                            </p:stCondLst>
                            <p:childTnLst>
                              <p:par>
                                <p:cTn id="216" presetID="26" presetClass="emph" presetSubtype="0" fill="hold" nodeType="clickEffect">
                                  <p:stCondLst>
                                    <p:cond delay="0"/>
                                  </p:stCondLst>
                                  <p:childTnLst>
                                    <p:animEffect transition="out" filter="fade">
                                      <p:cBhvr>
                                        <p:cTn id="217" dur="500" tmFilter="0, 0; .2, .5; .8, .5; 1, 0"/>
                                        <p:tgtEl>
                                          <p:spTgt spid="323"/>
                                        </p:tgtEl>
                                      </p:cBhvr>
                                    </p:animEffect>
                                    <p:animScale>
                                      <p:cBhvr>
                                        <p:cTn id="218" dur="250" autoRev="1" fill="hold"/>
                                        <p:tgtEl>
                                          <p:spTgt spid="323"/>
                                        </p:tgtEl>
                                      </p:cBhvr>
                                      <p:by x="105000" y="105000"/>
                                    </p:animScale>
                                  </p:childTnLst>
                                </p:cTn>
                              </p:par>
                            </p:childTnLst>
                          </p:cTn>
                        </p:par>
                      </p:childTnLst>
                    </p:cTn>
                  </p:par>
                  <p:par>
                    <p:cTn id="219" fill="hold">
                      <p:stCondLst>
                        <p:cond delay="indefinite"/>
                      </p:stCondLst>
                      <p:childTnLst>
                        <p:par>
                          <p:cTn id="220" fill="hold">
                            <p:stCondLst>
                              <p:cond delay="0"/>
                            </p:stCondLst>
                            <p:childTnLst>
                              <p:par>
                                <p:cTn id="221" presetID="26" presetClass="emph" presetSubtype="0" fill="hold" nodeType="clickEffect">
                                  <p:stCondLst>
                                    <p:cond delay="0"/>
                                  </p:stCondLst>
                                  <p:childTnLst>
                                    <p:animEffect transition="out" filter="fade">
                                      <p:cBhvr>
                                        <p:cTn id="222" dur="500" tmFilter="0, 0; .2, .5; .8, .5; 1, 0"/>
                                        <p:tgtEl>
                                          <p:spTgt spid="334"/>
                                        </p:tgtEl>
                                      </p:cBhvr>
                                    </p:animEffect>
                                    <p:animScale>
                                      <p:cBhvr>
                                        <p:cTn id="223" dur="250" autoRev="1" fill="hold"/>
                                        <p:tgtEl>
                                          <p:spTgt spid="334"/>
                                        </p:tgtEl>
                                      </p:cBhvr>
                                      <p:by x="105000" y="105000"/>
                                    </p:animScale>
                                  </p:childTnLst>
                                </p:cTn>
                              </p:par>
                            </p:childTnLst>
                          </p:cTn>
                        </p:par>
                      </p:childTnLst>
                    </p:cTn>
                  </p:par>
                  <p:par>
                    <p:cTn id="224" fill="hold">
                      <p:stCondLst>
                        <p:cond delay="indefinite"/>
                      </p:stCondLst>
                      <p:childTnLst>
                        <p:par>
                          <p:cTn id="225" fill="hold">
                            <p:stCondLst>
                              <p:cond delay="0"/>
                            </p:stCondLst>
                            <p:childTnLst>
                              <p:par>
                                <p:cTn id="226" presetID="26" presetClass="emph" presetSubtype="0" fill="hold" grpId="1" nodeType="clickEffect">
                                  <p:stCondLst>
                                    <p:cond delay="0"/>
                                  </p:stCondLst>
                                  <p:childTnLst>
                                    <p:animEffect transition="out" filter="fade">
                                      <p:cBhvr>
                                        <p:cTn id="227" dur="500" tmFilter="0, 0; .2, .5; .8, .5; 1, 0"/>
                                        <p:tgtEl>
                                          <p:spTgt spid="491"/>
                                        </p:tgtEl>
                                      </p:cBhvr>
                                    </p:animEffect>
                                    <p:animScale>
                                      <p:cBhvr>
                                        <p:cTn id="228" dur="250" autoRev="1" fill="hold"/>
                                        <p:tgtEl>
                                          <p:spTgt spid="491"/>
                                        </p:tgtEl>
                                      </p:cBhvr>
                                      <p:by x="105000" y="105000"/>
                                    </p:animScale>
                                  </p:childTnLst>
                                </p:cTn>
                              </p:par>
                            </p:childTnLst>
                          </p:cTn>
                        </p:par>
                      </p:childTnLst>
                    </p:cTn>
                  </p:par>
                  <p:par>
                    <p:cTn id="229" fill="hold">
                      <p:stCondLst>
                        <p:cond delay="indefinite"/>
                      </p:stCondLst>
                      <p:childTnLst>
                        <p:par>
                          <p:cTn id="230" fill="hold">
                            <p:stCondLst>
                              <p:cond delay="0"/>
                            </p:stCondLst>
                            <p:childTnLst>
                              <p:par>
                                <p:cTn id="231" presetID="26" presetClass="emph" presetSubtype="0" fill="hold" grpId="1" nodeType="clickEffect">
                                  <p:stCondLst>
                                    <p:cond delay="0"/>
                                  </p:stCondLst>
                                  <p:childTnLst>
                                    <p:animEffect transition="out" filter="fade">
                                      <p:cBhvr>
                                        <p:cTn id="232" dur="500" tmFilter="0, 0; .2, .5; .8, .5; 1, 0"/>
                                        <p:tgtEl>
                                          <p:spTgt spid="493"/>
                                        </p:tgtEl>
                                      </p:cBhvr>
                                    </p:animEffect>
                                    <p:animScale>
                                      <p:cBhvr>
                                        <p:cTn id="233" dur="250" autoRev="1" fill="hold"/>
                                        <p:tgtEl>
                                          <p:spTgt spid="493"/>
                                        </p:tgtEl>
                                      </p:cBhvr>
                                      <p:by x="105000" y="105000"/>
                                    </p:animScale>
                                  </p:childTnLst>
                                </p:cTn>
                              </p:par>
                            </p:childTnLst>
                          </p:cTn>
                        </p:par>
                      </p:childTnLst>
                    </p:cTn>
                  </p:par>
                  <p:par>
                    <p:cTn id="234" fill="hold">
                      <p:stCondLst>
                        <p:cond delay="indefinite"/>
                      </p:stCondLst>
                      <p:childTnLst>
                        <p:par>
                          <p:cTn id="235" fill="hold">
                            <p:stCondLst>
                              <p:cond delay="0"/>
                            </p:stCondLst>
                            <p:childTnLst>
                              <p:par>
                                <p:cTn id="236" presetID="26" presetClass="emph" presetSubtype="0" fill="hold" grpId="1" nodeType="clickEffect">
                                  <p:stCondLst>
                                    <p:cond delay="0"/>
                                  </p:stCondLst>
                                  <p:childTnLst>
                                    <p:animEffect transition="out" filter="fade">
                                      <p:cBhvr>
                                        <p:cTn id="237" dur="500" tmFilter="0, 0; .2, .5; .8, .5; 1, 0"/>
                                        <p:tgtEl>
                                          <p:spTgt spid="492"/>
                                        </p:tgtEl>
                                      </p:cBhvr>
                                    </p:animEffect>
                                    <p:animScale>
                                      <p:cBhvr>
                                        <p:cTn id="238" dur="250" autoRev="1" fill="hold"/>
                                        <p:tgtEl>
                                          <p:spTgt spid="492"/>
                                        </p:tgtEl>
                                      </p:cBhvr>
                                      <p:by x="105000" y="105000"/>
                                    </p:animScale>
                                  </p:childTnLst>
                                </p:cTn>
                              </p:par>
                            </p:childTnLst>
                          </p:cTn>
                        </p:par>
                      </p:childTnLst>
                    </p:cTn>
                  </p:par>
                  <p:par>
                    <p:cTn id="239" fill="hold">
                      <p:stCondLst>
                        <p:cond delay="indefinite"/>
                      </p:stCondLst>
                      <p:childTnLst>
                        <p:par>
                          <p:cTn id="240" fill="hold">
                            <p:stCondLst>
                              <p:cond delay="0"/>
                            </p:stCondLst>
                            <p:childTnLst>
                              <p:par>
                                <p:cTn id="241" presetID="26" presetClass="emph" presetSubtype="0" fill="hold" grpId="1" nodeType="clickEffect">
                                  <p:stCondLst>
                                    <p:cond delay="0"/>
                                  </p:stCondLst>
                                  <p:childTnLst>
                                    <p:animEffect transition="out" filter="fade">
                                      <p:cBhvr>
                                        <p:cTn id="242" dur="500" tmFilter="0, 0; .2, .5; .8, .5; 1, 0"/>
                                        <p:tgtEl>
                                          <p:spTgt spid="490"/>
                                        </p:tgtEl>
                                      </p:cBhvr>
                                    </p:animEffect>
                                    <p:animScale>
                                      <p:cBhvr>
                                        <p:cTn id="243" dur="250" autoRev="1" fill="hold"/>
                                        <p:tgtEl>
                                          <p:spTgt spid="490"/>
                                        </p:tgtEl>
                                      </p:cBhvr>
                                      <p:by x="105000" y="105000"/>
                                    </p:animScale>
                                  </p:childTnLst>
                                </p:cTn>
                              </p:par>
                            </p:childTnLst>
                          </p:cTn>
                        </p:par>
                      </p:childTnLst>
                    </p:cTn>
                  </p:par>
                  <p:par>
                    <p:cTn id="244" fill="hold">
                      <p:stCondLst>
                        <p:cond delay="indefinite"/>
                      </p:stCondLst>
                      <p:childTnLst>
                        <p:par>
                          <p:cTn id="245" fill="hold">
                            <p:stCondLst>
                              <p:cond delay="0"/>
                            </p:stCondLst>
                            <p:childTnLst>
                              <p:par>
                                <p:cTn id="246" presetID="26" presetClass="emph" presetSubtype="0" fill="hold" grpId="1" nodeType="clickEffect">
                                  <p:stCondLst>
                                    <p:cond delay="0"/>
                                  </p:stCondLst>
                                  <p:childTnLst>
                                    <p:animEffect transition="out" filter="fade">
                                      <p:cBhvr>
                                        <p:cTn id="247" dur="500" tmFilter="0, 0; .2, .5; .8, .5; 1, 0"/>
                                        <p:tgtEl>
                                          <p:spTgt spid="495"/>
                                        </p:tgtEl>
                                      </p:cBhvr>
                                    </p:animEffect>
                                    <p:animScale>
                                      <p:cBhvr>
                                        <p:cTn id="248" dur="250" autoRev="1" fill="hold"/>
                                        <p:tgtEl>
                                          <p:spTgt spid="495"/>
                                        </p:tgtEl>
                                      </p:cBhvr>
                                      <p:by x="105000" y="105000"/>
                                    </p:animScale>
                                  </p:childTnLst>
                                </p:cTn>
                              </p:par>
                            </p:childTnLst>
                          </p:cTn>
                        </p:par>
                      </p:childTnLst>
                    </p:cTn>
                  </p:par>
                  <p:par>
                    <p:cTn id="249" fill="hold">
                      <p:stCondLst>
                        <p:cond delay="indefinite"/>
                      </p:stCondLst>
                      <p:childTnLst>
                        <p:par>
                          <p:cTn id="250" fill="hold">
                            <p:stCondLst>
                              <p:cond delay="0"/>
                            </p:stCondLst>
                            <p:childTnLst>
                              <p:par>
                                <p:cTn id="251" presetID="26" presetClass="emph" presetSubtype="0" fill="hold" grpId="1" nodeType="clickEffect">
                                  <p:stCondLst>
                                    <p:cond delay="0"/>
                                  </p:stCondLst>
                                  <p:childTnLst>
                                    <p:animEffect transition="out" filter="fade">
                                      <p:cBhvr>
                                        <p:cTn id="252" dur="500" tmFilter="0, 0; .2, .5; .8, .5; 1, 0"/>
                                        <p:tgtEl>
                                          <p:spTgt spid="494"/>
                                        </p:tgtEl>
                                      </p:cBhvr>
                                    </p:animEffect>
                                    <p:animScale>
                                      <p:cBhvr>
                                        <p:cTn id="253" dur="250" autoRev="1" fill="hold"/>
                                        <p:tgtEl>
                                          <p:spTgt spid="494"/>
                                        </p:tgtEl>
                                      </p:cBhvr>
                                      <p:by x="105000" y="105000"/>
                                    </p:animScale>
                                  </p:childTnLst>
                                </p:cTn>
                              </p:par>
                              <p:par>
                                <p:cTn id="254" presetID="1" presetClass="entr" presetSubtype="0" fill="hold" grpId="0" nodeType="withEffect">
                                  <p:stCondLst>
                                    <p:cond delay="0"/>
                                  </p:stCondLst>
                                  <p:iterate type="lt">
                                    <p:tmAbs val="80"/>
                                  </p:iterate>
                                  <p:childTnLst>
                                    <p:set>
                                      <p:cBhvr>
                                        <p:cTn id="255" dur="1" fill="hold">
                                          <p:stCondLst>
                                            <p:cond delay="0"/>
                                          </p:stCondLst>
                                        </p:cTn>
                                        <p:tgtEl>
                                          <p:spTgt spid="3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 grpId="0" animBg="1"/>
      <p:bldP spid="232" grpId="1" animBg="1"/>
      <p:bldP spid="233" grpId="0" animBg="1"/>
      <p:bldP spid="233" grpId="1" animBg="1"/>
      <p:bldP spid="237" grpId="0" animBg="1"/>
      <p:bldP spid="237" grpId="1" animBg="1"/>
      <p:bldP spid="238" grpId="0" animBg="1"/>
      <p:bldP spid="238" grpId="1" animBg="1"/>
      <p:bldP spid="239" grpId="0" animBg="1"/>
      <p:bldP spid="239" grpId="1" animBg="1"/>
      <p:bldP spid="240" grpId="0" animBg="1"/>
      <p:bldP spid="240" grpId="1" animBg="1"/>
      <p:bldP spid="242" grpId="0"/>
      <p:bldP spid="283" grpId="0"/>
      <p:bldP spid="284" grpId="0"/>
      <p:bldP spid="286" grpId="0"/>
      <p:bldP spid="374" grpId="0"/>
      <p:bldP spid="375" grpId="0"/>
      <p:bldP spid="6" grpId="0" animBg="1"/>
      <p:bldP spid="490" grpId="0" animBg="1"/>
      <p:bldP spid="490" grpId="1" animBg="1"/>
      <p:bldP spid="491" grpId="0" animBg="1"/>
      <p:bldP spid="491" grpId="1" animBg="1"/>
      <p:bldP spid="492" grpId="0" animBg="1"/>
      <p:bldP spid="492" grpId="1" animBg="1"/>
      <p:bldP spid="493" grpId="0" animBg="1"/>
      <p:bldP spid="493" grpId="1" animBg="1"/>
      <p:bldP spid="494" grpId="0" animBg="1"/>
      <p:bldP spid="494" grpId="1" animBg="1"/>
      <p:bldP spid="495" grpId="0" animBg="1"/>
      <p:bldP spid="495" grpId="1" animBg="1"/>
      <p:bldP spid="609" grpId="0"/>
      <p:bldP spid="610" grpId="0"/>
      <p:bldP spid="611" grpId="0"/>
      <p:bldP spid="6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42900" y="1417588"/>
            <a:ext cx="8572500" cy="2308324"/>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a:t>
            </a:r>
            <a:r>
              <a:rPr lang="en-US" sz="3600" dirty="0" smtClean="0">
                <a:solidFill>
                  <a:schemeClr val="accent5"/>
                </a:solidFill>
                <a:latin typeface="Orly's Font 2" pitchFamily="66" charset="0"/>
                <a:ea typeface="Verdana" pitchFamily="34" charset="0"/>
                <a:cs typeface="Verdana" pitchFamily="34" charset="0"/>
              </a:rPr>
              <a:t>you have learned </a:t>
            </a:r>
            <a:r>
              <a:rPr lang="en-US" sz="3600" dirty="0">
                <a:solidFill>
                  <a:schemeClr val="accent5"/>
                </a:solidFill>
                <a:latin typeface="Orly's Font 2" pitchFamily="66" charset="0"/>
                <a:ea typeface="Verdana" pitchFamily="34" charset="0"/>
                <a:cs typeface="Verdana" pitchFamily="34" charset="0"/>
              </a:rPr>
              <a:t>how to </a:t>
            </a:r>
            <a:r>
              <a:rPr lang="en-US" sz="3600" dirty="0" smtClean="0">
                <a:solidFill>
                  <a:schemeClr val="accent5"/>
                </a:solidFill>
                <a:latin typeface="Orly's Font 2" pitchFamily="66" charset="0"/>
                <a:ea typeface="Verdana" pitchFamily="34" charset="0"/>
                <a:cs typeface="Verdana" pitchFamily="34" charset="0"/>
              </a:rPr>
              <a:t>show numbers in </a:t>
            </a:r>
          </a:p>
          <a:p>
            <a:pPr algn="ctr">
              <a:defRPr/>
            </a:pPr>
            <a:r>
              <a:rPr lang="en-US" sz="3600" dirty="0" smtClean="0">
                <a:solidFill>
                  <a:schemeClr val="accent5"/>
                </a:solidFill>
                <a:latin typeface="Orly's Font 2" pitchFamily="66" charset="0"/>
                <a:ea typeface="Verdana" pitchFamily="34" charset="0"/>
                <a:cs typeface="Verdana" pitchFamily="34" charset="0"/>
              </a:rPr>
              <a:t>different ways </a:t>
            </a:r>
            <a:r>
              <a:rPr lang="en-US" sz="3600" dirty="0" smtClean="0">
                <a:solidFill>
                  <a:schemeClr val="accent1"/>
                </a:solidFill>
                <a:latin typeface="Orly's Font 2" pitchFamily="66" charset="0"/>
                <a:ea typeface="Verdana" pitchFamily="34" charset="0"/>
                <a:cs typeface="Verdana" pitchFamily="34" charset="0"/>
              </a:rPr>
              <a:t>by taking </a:t>
            </a:r>
          </a:p>
          <a:p>
            <a:pPr algn="ctr">
              <a:defRPr/>
            </a:pPr>
            <a:r>
              <a:rPr lang="en-US" sz="3600" smtClean="0">
                <a:solidFill>
                  <a:schemeClr val="accent1"/>
                </a:solidFill>
                <a:latin typeface="Orly's Font 2" pitchFamily="66" charset="0"/>
                <a:ea typeface="Verdana" pitchFamily="34" charset="0"/>
                <a:cs typeface="Verdana" pitchFamily="34" charset="0"/>
              </a:rPr>
              <a:t>number models </a:t>
            </a:r>
            <a:r>
              <a:rPr lang="en-US" sz="3600" dirty="0" smtClean="0">
                <a:solidFill>
                  <a:schemeClr val="accent1"/>
                </a:solidFill>
                <a:latin typeface="Orly's Font 2" pitchFamily="66" charset="0"/>
                <a:ea typeface="Verdana" pitchFamily="34" charset="0"/>
                <a:cs typeface="Verdana" pitchFamily="34" charset="0"/>
              </a:rPr>
              <a:t>apart.</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183297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Theme">
  <a:themeElements>
    <a:clrScheme name="Learn Zillion">
      <a:dk1>
        <a:sysClr val="windowText" lastClr="000000"/>
      </a:dk1>
      <a:lt1>
        <a:sysClr val="window" lastClr="FFFFFF"/>
      </a:lt1>
      <a:dk2>
        <a:srgbClr val="7F7F7F"/>
      </a:dk2>
      <a:lt2>
        <a:srgbClr val="BFBFBF"/>
      </a:lt2>
      <a:accent1>
        <a:srgbClr val="0078AE"/>
      </a:accent1>
      <a:accent2>
        <a:srgbClr val="00BCE4"/>
      </a:accent2>
      <a:accent3>
        <a:srgbClr val="E86D1F"/>
      </a:accent3>
      <a:accent4>
        <a:srgbClr val="FFD200"/>
      </a:accent4>
      <a:accent5>
        <a:srgbClr val="5E9732"/>
      </a:accent5>
      <a:accent6>
        <a:srgbClr val="8DC63F"/>
      </a:accent6>
      <a:hlink>
        <a:srgbClr val="000000"/>
      </a:hlink>
      <a:folHlink>
        <a:srgbClr val="000000"/>
      </a:folHlink>
    </a:clrScheme>
    <a:fontScheme name="Learn Zillion">
      <a:majorFont>
        <a:latin typeface="Verdana"/>
        <a:ea typeface=""/>
        <a:cs typeface=""/>
      </a:majorFont>
      <a:minorFont>
        <a:latin typeface="Verdana"/>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38100">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dirty="0" smtClean="0">
            <a:latin typeface="Orly's Font" pitchFamily="66" charset="0"/>
            <a:ea typeface="Verdana" pitchFamily="34" charset="0"/>
            <a:cs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14508</TotalTime>
  <Words>707</Words>
  <Application>Microsoft Office PowerPoint</Application>
  <PresentationFormat>On-screen Show (16:9)</PresentationFormat>
  <Paragraphs>75</Paragraphs>
  <Slides>7</Slides>
  <Notes>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Arial</vt:lpstr>
      <vt:lpstr>Courier New</vt:lpstr>
      <vt:lpstr>Orly's Font 2</vt:lpstr>
      <vt:lpstr>Wingdings</vt:lpstr>
      <vt:lpstr>Calibri</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TM2-1</dc:creator>
  <cp:lastModifiedBy>laptop</cp:lastModifiedBy>
  <cp:revision>429</cp:revision>
  <dcterms:created xsi:type="dcterms:W3CDTF">2011-06-12T17:04:43Z</dcterms:created>
  <dcterms:modified xsi:type="dcterms:W3CDTF">2015-06-07T11:33:53Z</dcterms:modified>
</cp:coreProperties>
</file>